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8.jpg" ContentType="image/png"/>
  <Override PartName="/ppt/media/image10.jpg" ContentType="image/png"/>
  <Override PartName="/ppt/media/image11.jpg" ContentType="image/png"/>
  <Override PartName="/ppt/media/image12.jpg" ContentType="image/png"/>
  <Override PartName="/ppt/media/image13.jpg" ContentType="image/png"/>
  <Override PartName="/ppt/media/image14.jpg" ContentType="image/png"/>
  <Override PartName="/ppt/media/image15.jpg" ContentType="image/png"/>
  <Override PartName="/ppt/media/image27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73" r:id="rId9"/>
    <p:sldId id="262" r:id="rId10"/>
    <p:sldId id="263" r:id="rId11"/>
    <p:sldId id="264" r:id="rId12"/>
    <p:sldId id="266" r:id="rId13"/>
    <p:sldId id="267" r:id="rId14"/>
    <p:sldId id="265" r:id="rId15"/>
    <p:sldId id="268" r:id="rId16"/>
    <p:sldId id="269" r:id="rId17"/>
    <p:sldId id="270" r:id="rId18"/>
    <p:sldId id="271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923" autoAdjust="0"/>
  </p:normalViewPr>
  <p:slideViewPr>
    <p:cSldViewPr snapToGrid="0">
      <p:cViewPr varScale="1">
        <p:scale>
          <a:sx n="82" d="100"/>
          <a:sy n="82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ья Моторина" userId="cc6e774033f24aef" providerId="LiveId" clId="{53B34DAE-F716-4528-B96E-CC9E2A78BFE9}"/>
    <pc:docChg chg="undo custSel addSld delSld modSld sldOrd">
      <pc:chgData name="Наталья Моторина" userId="cc6e774033f24aef" providerId="LiveId" clId="{53B34DAE-F716-4528-B96E-CC9E2A78BFE9}" dt="2024-03-22T12:08:08.985" v="2449" actId="14100"/>
      <pc:docMkLst>
        <pc:docMk/>
      </pc:docMkLst>
      <pc:sldChg chg="addSp delSp modSp new mod">
        <pc:chgData name="Наталья Моторина" userId="cc6e774033f24aef" providerId="LiveId" clId="{53B34DAE-F716-4528-B96E-CC9E2A78BFE9}" dt="2024-03-22T12:05:51.517" v="2442" actId="14100"/>
        <pc:sldMkLst>
          <pc:docMk/>
          <pc:sldMk cId="2287305783" sldId="256"/>
        </pc:sldMkLst>
        <pc:spChg chg="del mod">
          <ac:chgData name="Наталья Моторина" userId="cc6e774033f24aef" providerId="LiveId" clId="{53B34DAE-F716-4528-B96E-CC9E2A78BFE9}" dt="2024-03-22T08:28:53.906" v="9" actId="478"/>
          <ac:spMkLst>
            <pc:docMk/>
            <pc:sldMk cId="2287305783" sldId="256"/>
            <ac:spMk id="2" creationId="{B820767B-FEC7-2D41-643F-44F9FE3A700D}"/>
          </ac:spMkLst>
        </pc:spChg>
        <pc:spChg chg="del">
          <ac:chgData name="Наталья Моторина" userId="cc6e774033f24aef" providerId="LiveId" clId="{53B34DAE-F716-4528-B96E-CC9E2A78BFE9}" dt="2024-03-22T08:28:46.004" v="6" actId="478"/>
          <ac:spMkLst>
            <pc:docMk/>
            <pc:sldMk cId="2287305783" sldId="256"/>
            <ac:spMk id="3" creationId="{DB8BB898-F6A4-AD82-7912-07E92C8E1533}"/>
          </ac:spMkLst>
        </pc:spChg>
        <pc:spChg chg="add mod">
          <ac:chgData name="Наталья Моторина" userId="cc6e774033f24aef" providerId="LiveId" clId="{53B34DAE-F716-4528-B96E-CC9E2A78BFE9}" dt="2024-03-22T12:05:25.365" v="2418" actId="1076"/>
          <ac:spMkLst>
            <pc:docMk/>
            <pc:sldMk cId="2287305783" sldId="256"/>
            <ac:spMk id="7" creationId="{7707F22E-E052-2BCB-C89A-12BB9151FC50}"/>
          </ac:spMkLst>
        </pc:spChg>
        <pc:picChg chg="add mod">
          <ac:chgData name="Наталья Моторина" userId="cc6e774033f24aef" providerId="LiveId" clId="{53B34DAE-F716-4528-B96E-CC9E2A78BFE9}" dt="2024-03-22T12:05:12.502" v="2416" actId="1076"/>
          <ac:picMkLst>
            <pc:docMk/>
            <pc:sldMk cId="2287305783" sldId="256"/>
            <ac:picMk id="5" creationId="{50CFE54E-C05B-71C4-FE86-36E27F067298}"/>
          </ac:picMkLst>
        </pc:picChg>
        <pc:picChg chg="add mod">
          <ac:chgData name="Наталья Моторина" userId="cc6e774033f24aef" providerId="LiveId" clId="{53B34DAE-F716-4528-B96E-CC9E2A78BFE9}" dt="2024-03-22T12:05:51.517" v="2442" actId="14100"/>
          <ac:picMkLst>
            <pc:docMk/>
            <pc:sldMk cId="2287305783" sldId="256"/>
            <ac:picMk id="9" creationId="{4EF3E046-4102-46B0-E2F2-A562CFC95F3F}"/>
          </ac:picMkLst>
        </pc:picChg>
      </pc:sldChg>
      <pc:sldChg chg="addSp modSp new mod">
        <pc:chgData name="Наталья Моторина" userId="cc6e774033f24aef" providerId="LiveId" clId="{53B34DAE-F716-4528-B96E-CC9E2A78BFE9}" dt="2024-03-22T12:06:43.733" v="2444" actId="14100"/>
        <pc:sldMkLst>
          <pc:docMk/>
          <pc:sldMk cId="1260893622" sldId="257"/>
        </pc:sldMkLst>
        <pc:spChg chg="mod">
          <ac:chgData name="Наталья Моторина" userId="cc6e774033f24aef" providerId="LiveId" clId="{53B34DAE-F716-4528-B96E-CC9E2A78BFE9}" dt="2024-03-22T11:11:31.893" v="1576" actId="14100"/>
          <ac:spMkLst>
            <pc:docMk/>
            <pc:sldMk cId="1260893622" sldId="257"/>
            <ac:spMk id="2" creationId="{E9DEFBAE-EA9E-4E04-300D-85C12309D349}"/>
          </ac:spMkLst>
        </pc:spChg>
        <pc:spChg chg="mod">
          <ac:chgData name="Наталья Моторина" userId="cc6e774033f24aef" providerId="LiveId" clId="{53B34DAE-F716-4528-B96E-CC9E2A78BFE9}" dt="2024-03-22T12:06:43.733" v="2444" actId="14100"/>
          <ac:spMkLst>
            <pc:docMk/>
            <pc:sldMk cId="1260893622" sldId="257"/>
            <ac:spMk id="3" creationId="{2027B4F6-DABE-D897-1DB0-032ABA99727E}"/>
          </ac:spMkLst>
        </pc:spChg>
        <pc:picChg chg="add mod">
          <ac:chgData name="Наталья Моторина" userId="cc6e774033f24aef" providerId="LiveId" clId="{53B34DAE-F716-4528-B96E-CC9E2A78BFE9}" dt="2024-03-22T12:06:38.081" v="2443" actId="1076"/>
          <ac:picMkLst>
            <pc:docMk/>
            <pc:sldMk cId="1260893622" sldId="257"/>
            <ac:picMk id="5" creationId="{E545752E-161D-E924-8004-15BAECD9DA67}"/>
          </ac:picMkLst>
        </pc:picChg>
        <pc:picChg chg="add mod">
          <ac:chgData name="Наталья Моторина" userId="cc6e774033f24aef" providerId="LiveId" clId="{53B34DAE-F716-4528-B96E-CC9E2A78BFE9}" dt="2024-03-22T11:52:16.748" v="2276" actId="14100"/>
          <ac:picMkLst>
            <pc:docMk/>
            <pc:sldMk cId="1260893622" sldId="257"/>
            <ac:picMk id="7" creationId="{F2968E11-B5E9-B436-D459-CF17ECB5A413}"/>
          </ac:picMkLst>
        </pc:picChg>
      </pc:sldChg>
      <pc:sldChg chg="addSp delSp modSp new mod">
        <pc:chgData name="Наталья Моторина" userId="cc6e774033f24aef" providerId="LiveId" clId="{53B34DAE-F716-4528-B96E-CC9E2A78BFE9}" dt="2024-03-22T11:52:41.293" v="2279" actId="1076"/>
        <pc:sldMkLst>
          <pc:docMk/>
          <pc:sldMk cId="3888390426" sldId="258"/>
        </pc:sldMkLst>
        <pc:spChg chg="mod">
          <ac:chgData name="Наталья Моторина" userId="cc6e774033f24aef" providerId="LiveId" clId="{53B34DAE-F716-4528-B96E-CC9E2A78BFE9}" dt="2024-03-22T08:58:33.449" v="236" actId="14100"/>
          <ac:spMkLst>
            <pc:docMk/>
            <pc:sldMk cId="3888390426" sldId="258"/>
            <ac:spMk id="2" creationId="{F97F9227-9A07-2962-108F-5D6A9EB9A495}"/>
          </ac:spMkLst>
        </pc:spChg>
        <pc:spChg chg="add mod">
          <ac:chgData name="Наталья Моторина" userId="cc6e774033f24aef" providerId="LiveId" clId="{53B34DAE-F716-4528-B96E-CC9E2A78BFE9}" dt="2024-03-22T08:53:00.763" v="172" actId="2711"/>
          <ac:spMkLst>
            <pc:docMk/>
            <pc:sldMk cId="3888390426" sldId="258"/>
            <ac:spMk id="4" creationId="{83F4AA0B-5D8B-B9D3-2545-ECCD9ECE4102}"/>
          </ac:spMkLst>
        </pc:spChg>
        <pc:picChg chg="add del mod">
          <ac:chgData name="Наталья Моторина" userId="cc6e774033f24aef" providerId="LiveId" clId="{53B34DAE-F716-4528-B96E-CC9E2A78BFE9}" dt="2024-03-22T08:50:20.700" v="155" actId="478"/>
          <ac:picMkLst>
            <pc:docMk/>
            <pc:sldMk cId="3888390426" sldId="258"/>
            <ac:picMk id="6" creationId="{22ACCC1A-2FEC-A532-FD36-33BC6404DDC6}"/>
          </ac:picMkLst>
        </pc:picChg>
        <pc:picChg chg="add del mod">
          <ac:chgData name="Наталья Моторина" userId="cc6e774033f24aef" providerId="LiveId" clId="{53B34DAE-F716-4528-B96E-CC9E2A78BFE9}" dt="2024-03-22T08:51:43.688" v="159" actId="478"/>
          <ac:picMkLst>
            <pc:docMk/>
            <pc:sldMk cId="3888390426" sldId="258"/>
            <ac:picMk id="8" creationId="{844104AC-9A91-AFAF-2C2E-98DA41F5EF26}"/>
          </ac:picMkLst>
        </pc:picChg>
        <pc:picChg chg="add mod">
          <ac:chgData name="Наталья Моторина" userId="cc6e774033f24aef" providerId="LiveId" clId="{53B34DAE-F716-4528-B96E-CC9E2A78BFE9}" dt="2024-03-22T11:52:41.293" v="2279" actId="1076"/>
          <ac:picMkLst>
            <pc:docMk/>
            <pc:sldMk cId="3888390426" sldId="258"/>
            <ac:picMk id="10" creationId="{C2A5ADAC-E70B-4595-2C06-738A5D468C09}"/>
          </ac:picMkLst>
        </pc:picChg>
        <pc:picChg chg="add del mod">
          <ac:chgData name="Наталья Моторина" userId="cc6e774033f24aef" providerId="LiveId" clId="{53B34DAE-F716-4528-B96E-CC9E2A78BFE9}" dt="2024-03-22T08:58:24.324" v="233" actId="478"/>
          <ac:picMkLst>
            <pc:docMk/>
            <pc:sldMk cId="3888390426" sldId="258"/>
            <ac:picMk id="12" creationId="{C17A5E47-63C0-ED76-B0C9-4AAC3944A736}"/>
          </ac:picMkLst>
        </pc:picChg>
        <pc:picChg chg="add mod">
          <ac:chgData name="Наталья Моторина" userId="cc6e774033f24aef" providerId="LiveId" clId="{53B34DAE-F716-4528-B96E-CC9E2A78BFE9}" dt="2024-03-22T11:52:33.856" v="2277" actId="14100"/>
          <ac:picMkLst>
            <pc:docMk/>
            <pc:sldMk cId="3888390426" sldId="258"/>
            <ac:picMk id="13" creationId="{009C5CC4-0BFE-8C51-960D-977A302CBDE1}"/>
          </ac:picMkLst>
        </pc:picChg>
      </pc:sldChg>
      <pc:sldChg chg="addSp delSp modSp new mod">
        <pc:chgData name="Наталья Моторина" userId="cc6e774033f24aef" providerId="LiveId" clId="{53B34DAE-F716-4528-B96E-CC9E2A78BFE9}" dt="2024-03-22T11:53:06.203" v="2282" actId="14100"/>
        <pc:sldMkLst>
          <pc:docMk/>
          <pc:sldMk cId="3015622256" sldId="259"/>
        </pc:sldMkLst>
        <pc:spChg chg="del mod">
          <ac:chgData name="Наталья Моторина" userId="cc6e774033f24aef" providerId="LiveId" clId="{53B34DAE-F716-4528-B96E-CC9E2A78BFE9}" dt="2024-03-22T08:55:55.182" v="203" actId="478"/>
          <ac:spMkLst>
            <pc:docMk/>
            <pc:sldMk cId="3015622256" sldId="259"/>
            <ac:spMk id="2" creationId="{FCAFC1C7-421D-6FFE-6501-99D297860A8B}"/>
          </ac:spMkLst>
        </pc:spChg>
        <pc:spChg chg="add mod">
          <ac:chgData name="Наталья Моторина" userId="cc6e774033f24aef" providerId="LiveId" clId="{53B34DAE-F716-4528-B96E-CC9E2A78BFE9}" dt="2024-03-22T09:01:58.545" v="257" actId="20577"/>
          <ac:spMkLst>
            <pc:docMk/>
            <pc:sldMk cId="3015622256" sldId="259"/>
            <ac:spMk id="4" creationId="{753EE98F-F846-7DD9-7F5A-898F68C1470A}"/>
          </ac:spMkLst>
        </pc:spChg>
        <pc:spChg chg="add del mod">
          <ac:chgData name="Наталья Моторина" userId="cc6e774033f24aef" providerId="LiveId" clId="{53B34DAE-F716-4528-B96E-CC9E2A78BFE9}" dt="2024-03-22T08:55:57.901" v="204" actId="478"/>
          <ac:spMkLst>
            <pc:docMk/>
            <pc:sldMk cId="3015622256" sldId="259"/>
            <ac:spMk id="6" creationId="{BFFE36E3-7FD9-24A3-12B3-5A804F30DDA8}"/>
          </ac:spMkLst>
        </pc:spChg>
        <pc:spChg chg="add mod">
          <ac:chgData name="Наталья Моторина" userId="cc6e774033f24aef" providerId="LiveId" clId="{53B34DAE-F716-4528-B96E-CC9E2A78BFE9}" dt="2024-03-22T10:42:00.831" v="1053" actId="123"/>
          <ac:spMkLst>
            <pc:docMk/>
            <pc:sldMk cId="3015622256" sldId="259"/>
            <ac:spMk id="8" creationId="{E1B5B26E-6251-8A36-D125-17D8C36CD9F6}"/>
          </ac:spMkLst>
        </pc:spChg>
        <pc:picChg chg="add mod">
          <ac:chgData name="Наталья Моторина" userId="cc6e774033f24aef" providerId="LiveId" clId="{53B34DAE-F716-4528-B96E-CC9E2A78BFE9}" dt="2024-03-22T11:52:59.892" v="2281" actId="1076"/>
          <ac:picMkLst>
            <pc:docMk/>
            <pc:sldMk cId="3015622256" sldId="259"/>
            <ac:picMk id="9" creationId="{F617C9F5-4001-928F-556C-911529DDD419}"/>
          </ac:picMkLst>
        </pc:picChg>
        <pc:picChg chg="add mod">
          <ac:chgData name="Наталья Моторина" userId="cc6e774033f24aef" providerId="LiveId" clId="{53B34DAE-F716-4528-B96E-CC9E2A78BFE9}" dt="2024-03-22T11:53:06.203" v="2282" actId="14100"/>
          <ac:picMkLst>
            <pc:docMk/>
            <pc:sldMk cId="3015622256" sldId="259"/>
            <ac:picMk id="11" creationId="{69665900-0728-251E-5205-8DD4732AF062}"/>
          </ac:picMkLst>
        </pc:picChg>
      </pc:sldChg>
      <pc:sldChg chg="addSp modSp new mod">
        <pc:chgData name="Наталья Моторина" userId="cc6e774033f24aef" providerId="LiveId" clId="{53B34DAE-F716-4528-B96E-CC9E2A78BFE9}" dt="2024-03-22T12:07:03.211" v="2445" actId="14100"/>
        <pc:sldMkLst>
          <pc:docMk/>
          <pc:sldMk cId="3200489724" sldId="260"/>
        </pc:sldMkLst>
        <pc:spChg chg="mod">
          <ac:chgData name="Наталья Моторина" userId="cc6e774033f24aef" providerId="LiveId" clId="{53B34DAE-F716-4528-B96E-CC9E2A78BFE9}" dt="2024-03-22T09:22:18.608" v="332" actId="14100"/>
          <ac:spMkLst>
            <pc:docMk/>
            <pc:sldMk cId="3200489724" sldId="260"/>
            <ac:spMk id="2" creationId="{11699CFF-F162-C09F-1760-FBE60897E70C}"/>
          </ac:spMkLst>
        </pc:spChg>
        <pc:spChg chg="add mod">
          <ac:chgData name="Наталья Моторина" userId="cc6e774033f24aef" providerId="LiveId" clId="{53B34DAE-F716-4528-B96E-CC9E2A78BFE9}" dt="2024-03-22T09:22:32.450" v="333" actId="1076"/>
          <ac:spMkLst>
            <pc:docMk/>
            <pc:sldMk cId="3200489724" sldId="260"/>
            <ac:spMk id="4" creationId="{55392D60-CAB8-CDB8-F0F1-E7B5536C7155}"/>
          </ac:spMkLst>
        </pc:spChg>
        <pc:picChg chg="add mod">
          <ac:chgData name="Наталья Моторина" userId="cc6e774033f24aef" providerId="LiveId" clId="{53B34DAE-F716-4528-B96E-CC9E2A78BFE9}" dt="2024-03-22T12:07:03.211" v="2445" actId="14100"/>
          <ac:picMkLst>
            <pc:docMk/>
            <pc:sldMk cId="3200489724" sldId="260"/>
            <ac:picMk id="6" creationId="{1A32F34C-9BFA-3B11-7949-EAC786699DC3}"/>
          </ac:picMkLst>
        </pc:picChg>
        <pc:picChg chg="add mod">
          <ac:chgData name="Наталья Моторина" userId="cc6e774033f24aef" providerId="LiveId" clId="{53B34DAE-F716-4528-B96E-CC9E2A78BFE9}" dt="2024-03-22T11:53:20.865" v="2284" actId="1076"/>
          <ac:picMkLst>
            <pc:docMk/>
            <pc:sldMk cId="3200489724" sldId="260"/>
            <ac:picMk id="7" creationId="{83C8A255-D574-3F65-2246-F39843EA3C63}"/>
          </ac:picMkLst>
        </pc:picChg>
      </pc:sldChg>
      <pc:sldChg chg="addSp delSp modSp new mod">
        <pc:chgData name="Наталья Моторина" userId="cc6e774033f24aef" providerId="LiveId" clId="{53B34DAE-F716-4528-B96E-CC9E2A78BFE9}" dt="2024-03-22T11:53:40.613" v="2288" actId="1076"/>
        <pc:sldMkLst>
          <pc:docMk/>
          <pc:sldMk cId="1855331289" sldId="261"/>
        </pc:sldMkLst>
        <pc:spChg chg="mod">
          <ac:chgData name="Наталья Моторина" userId="cc6e774033f24aef" providerId="LiveId" clId="{53B34DAE-F716-4528-B96E-CC9E2A78BFE9}" dt="2024-03-22T09:36:31.104" v="513" actId="1076"/>
          <ac:spMkLst>
            <pc:docMk/>
            <pc:sldMk cId="1855331289" sldId="261"/>
            <ac:spMk id="2" creationId="{393D93D0-3929-386D-1344-D2C620478B29}"/>
          </ac:spMkLst>
        </pc:spChg>
        <pc:spChg chg="add mod">
          <ac:chgData name="Наталья Моторина" userId="cc6e774033f24aef" providerId="LiveId" clId="{53B34DAE-F716-4528-B96E-CC9E2A78BFE9}" dt="2024-03-22T09:36:49.064" v="515" actId="1076"/>
          <ac:spMkLst>
            <pc:docMk/>
            <pc:sldMk cId="1855331289" sldId="261"/>
            <ac:spMk id="9" creationId="{EFB890B0-FF9E-52B0-A012-7D89827D2F86}"/>
          </ac:spMkLst>
        </pc:spChg>
        <pc:picChg chg="add del mod">
          <ac:chgData name="Наталья Моторина" userId="cc6e774033f24aef" providerId="LiveId" clId="{53B34DAE-F716-4528-B96E-CC9E2A78BFE9}" dt="2024-03-22T09:26:34.334" v="358" actId="478"/>
          <ac:picMkLst>
            <pc:docMk/>
            <pc:sldMk cId="1855331289" sldId="261"/>
            <ac:picMk id="4" creationId="{B2F6FA50-8A73-798E-39AD-4F911733F899}"/>
          </ac:picMkLst>
        </pc:picChg>
        <pc:picChg chg="add mod">
          <ac:chgData name="Наталья Моторина" userId="cc6e774033f24aef" providerId="LiveId" clId="{53B34DAE-F716-4528-B96E-CC9E2A78BFE9}" dt="2024-03-22T11:53:35.739" v="2286" actId="1076"/>
          <ac:picMkLst>
            <pc:docMk/>
            <pc:sldMk cId="1855331289" sldId="261"/>
            <ac:picMk id="5" creationId="{68CEE368-FDD5-ADD3-BCBD-18C4DBF909D3}"/>
          </ac:picMkLst>
        </pc:picChg>
        <pc:picChg chg="add mod">
          <ac:chgData name="Наталья Моторина" userId="cc6e774033f24aef" providerId="LiveId" clId="{53B34DAE-F716-4528-B96E-CC9E2A78BFE9}" dt="2024-03-22T11:53:40.613" v="2288" actId="1076"/>
          <ac:picMkLst>
            <pc:docMk/>
            <pc:sldMk cId="1855331289" sldId="261"/>
            <ac:picMk id="7" creationId="{47CADA0F-9606-028C-18A2-13428BB5DA0F}"/>
          </ac:picMkLst>
        </pc:picChg>
        <pc:picChg chg="add del mod">
          <ac:chgData name="Наталья Моторина" userId="cc6e774033f24aef" providerId="LiveId" clId="{53B34DAE-F716-4528-B96E-CC9E2A78BFE9}" dt="2024-03-22T09:32:10.644" v="376" actId="478"/>
          <ac:picMkLst>
            <pc:docMk/>
            <pc:sldMk cId="1855331289" sldId="261"/>
            <ac:picMk id="8" creationId="{F91D8B09-97A5-99A7-8B7C-EA5DDDA58F0D}"/>
          </ac:picMkLst>
        </pc:picChg>
      </pc:sldChg>
      <pc:sldChg chg="addSp modSp new mod">
        <pc:chgData name="Наталья Моторина" userId="cc6e774033f24aef" providerId="LiveId" clId="{53B34DAE-F716-4528-B96E-CC9E2A78BFE9}" dt="2024-03-22T12:01:45.923" v="2396" actId="1076"/>
        <pc:sldMkLst>
          <pc:docMk/>
          <pc:sldMk cId="1499392947" sldId="262"/>
        </pc:sldMkLst>
        <pc:spChg chg="mod">
          <ac:chgData name="Наталья Моторина" userId="cc6e774033f24aef" providerId="LiveId" clId="{53B34DAE-F716-4528-B96E-CC9E2A78BFE9}" dt="2024-03-22T10:47:19.985" v="1126" actId="20577"/>
          <ac:spMkLst>
            <pc:docMk/>
            <pc:sldMk cId="1499392947" sldId="262"/>
            <ac:spMk id="2" creationId="{38F08265-ABFF-418F-4DE4-552BF22AF965}"/>
          </ac:spMkLst>
        </pc:spChg>
        <pc:picChg chg="add mod">
          <ac:chgData name="Наталья Моторина" userId="cc6e774033f24aef" providerId="LiveId" clId="{53B34DAE-F716-4528-B96E-CC9E2A78BFE9}" dt="2024-03-22T12:01:45.923" v="2396" actId="1076"/>
          <ac:picMkLst>
            <pc:docMk/>
            <pc:sldMk cId="1499392947" sldId="262"/>
            <ac:picMk id="3" creationId="{04365983-0D77-817B-2739-59779D540854}"/>
          </ac:picMkLst>
        </pc:picChg>
      </pc:sldChg>
      <pc:sldChg chg="addSp modSp new mod">
        <pc:chgData name="Наталья Моторина" userId="cc6e774033f24aef" providerId="LiveId" clId="{53B34DAE-F716-4528-B96E-CC9E2A78BFE9}" dt="2024-03-22T12:02:10.546" v="2398" actId="1076"/>
        <pc:sldMkLst>
          <pc:docMk/>
          <pc:sldMk cId="1822553943" sldId="263"/>
        </pc:sldMkLst>
        <pc:spChg chg="mod">
          <ac:chgData name="Наталья Моторина" userId="cc6e774033f24aef" providerId="LiveId" clId="{53B34DAE-F716-4528-B96E-CC9E2A78BFE9}" dt="2024-03-22T10:40:53.497" v="1048" actId="20577"/>
          <ac:spMkLst>
            <pc:docMk/>
            <pc:sldMk cId="1822553943" sldId="263"/>
            <ac:spMk id="2" creationId="{5972C419-578A-39E1-1E35-880657726B95}"/>
          </ac:spMkLst>
        </pc:spChg>
        <pc:spChg chg="add mod">
          <ac:chgData name="Наталья Моторина" userId="cc6e774033f24aef" providerId="LiveId" clId="{53B34DAE-F716-4528-B96E-CC9E2A78BFE9}" dt="2024-03-22T10:40:19.610" v="1039" actId="14100"/>
          <ac:spMkLst>
            <pc:docMk/>
            <pc:sldMk cId="1822553943" sldId="263"/>
            <ac:spMk id="4" creationId="{7423B2FA-B1BB-D700-F38F-ED361BB27017}"/>
          </ac:spMkLst>
        </pc:spChg>
        <pc:picChg chg="add mod">
          <ac:chgData name="Наталья Моторина" userId="cc6e774033f24aef" providerId="LiveId" clId="{53B34DAE-F716-4528-B96E-CC9E2A78BFE9}" dt="2024-03-22T12:02:10.546" v="2398" actId="1076"/>
          <ac:picMkLst>
            <pc:docMk/>
            <pc:sldMk cId="1822553943" sldId="263"/>
            <ac:picMk id="5" creationId="{E316924B-D0D4-8FC5-B2FA-CB117438F277}"/>
          </ac:picMkLst>
        </pc:picChg>
        <pc:picChg chg="add mod">
          <ac:chgData name="Наталья Моторина" userId="cc6e774033f24aef" providerId="LiveId" clId="{53B34DAE-F716-4528-B96E-CC9E2A78BFE9}" dt="2024-03-22T10:40:24.726" v="1040" actId="14100"/>
          <ac:picMkLst>
            <pc:docMk/>
            <pc:sldMk cId="1822553943" sldId="263"/>
            <ac:picMk id="7" creationId="{B5AF616F-ADF8-BCB8-531C-537785D57745}"/>
          </ac:picMkLst>
        </pc:picChg>
      </pc:sldChg>
      <pc:sldChg chg="modSp new del mod">
        <pc:chgData name="Наталья Моторина" userId="cc6e774033f24aef" providerId="LiveId" clId="{53B34DAE-F716-4528-B96E-CC9E2A78BFE9}" dt="2024-03-22T09:39:05.658" v="534" actId="680"/>
        <pc:sldMkLst>
          <pc:docMk/>
          <pc:sldMk cId="3121655455" sldId="263"/>
        </pc:sldMkLst>
        <pc:spChg chg="mod">
          <ac:chgData name="Наталья Моторина" userId="cc6e774033f24aef" providerId="LiveId" clId="{53B34DAE-F716-4528-B96E-CC9E2A78BFE9}" dt="2024-03-22T09:39:05.162" v="533" actId="20577"/>
          <ac:spMkLst>
            <pc:docMk/>
            <pc:sldMk cId="3121655455" sldId="263"/>
            <ac:spMk id="2" creationId="{F444FA1A-7AB8-BDD3-84B0-A09A698D3511}"/>
          </ac:spMkLst>
        </pc:spChg>
      </pc:sldChg>
      <pc:sldChg chg="addSp delSp modSp new mod">
        <pc:chgData name="Наталья Моторина" userId="cc6e774033f24aef" providerId="LiveId" clId="{53B34DAE-F716-4528-B96E-CC9E2A78BFE9}" dt="2024-03-22T12:08:08.985" v="2449" actId="14100"/>
        <pc:sldMkLst>
          <pc:docMk/>
          <pc:sldMk cId="2685426888" sldId="264"/>
        </pc:sldMkLst>
        <pc:spChg chg="mod">
          <ac:chgData name="Наталья Моторина" userId="cc6e774033f24aef" providerId="LiveId" clId="{53B34DAE-F716-4528-B96E-CC9E2A78BFE9}" dt="2024-03-22T12:08:01.690" v="2447" actId="14100"/>
          <ac:spMkLst>
            <pc:docMk/>
            <pc:sldMk cId="2685426888" sldId="264"/>
            <ac:spMk id="2" creationId="{F736E4E4-A35C-B4FE-CDF8-CDAB49BD200B}"/>
          </ac:spMkLst>
        </pc:spChg>
        <pc:spChg chg="add mod">
          <ac:chgData name="Наталья Моторина" userId="cc6e774033f24aef" providerId="LiveId" clId="{53B34DAE-F716-4528-B96E-CC9E2A78BFE9}" dt="2024-03-22T12:08:08.985" v="2449" actId="14100"/>
          <ac:spMkLst>
            <pc:docMk/>
            <pc:sldMk cId="2685426888" sldId="264"/>
            <ac:spMk id="4" creationId="{4138C25E-0863-862C-BB89-77A39D6A847D}"/>
          </ac:spMkLst>
        </pc:spChg>
        <pc:picChg chg="add mod">
          <ac:chgData name="Наталья Моторина" userId="cc6e774033f24aef" providerId="LiveId" clId="{53B34DAE-F716-4528-B96E-CC9E2A78BFE9}" dt="2024-03-22T12:02:25.514" v="2400" actId="1076"/>
          <ac:picMkLst>
            <pc:docMk/>
            <pc:sldMk cId="2685426888" sldId="264"/>
            <ac:picMk id="5" creationId="{B0406BBA-C3C3-3CA0-C49A-239FFBDE0FA1}"/>
          </ac:picMkLst>
        </pc:picChg>
        <pc:picChg chg="add del mod">
          <ac:chgData name="Наталья Моторина" userId="cc6e774033f24aef" providerId="LiveId" clId="{53B34DAE-F716-4528-B96E-CC9E2A78BFE9}" dt="2024-03-22T09:52:11.315" v="701" actId="478"/>
          <ac:picMkLst>
            <pc:docMk/>
            <pc:sldMk cId="2685426888" sldId="264"/>
            <ac:picMk id="7" creationId="{057CC1CF-8E3D-6FBC-7CDC-A6CADD6913AD}"/>
          </ac:picMkLst>
        </pc:picChg>
        <pc:picChg chg="add del mod">
          <ac:chgData name="Наталья Моторина" userId="cc6e774033f24aef" providerId="LiveId" clId="{53B34DAE-F716-4528-B96E-CC9E2A78BFE9}" dt="2024-03-22T09:52:36.782" v="706" actId="478"/>
          <ac:picMkLst>
            <pc:docMk/>
            <pc:sldMk cId="2685426888" sldId="264"/>
            <ac:picMk id="9" creationId="{45642ADE-2E4F-858A-1FF0-5838E422842F}"/>
          </ac:picMkLst>
        </pc:picChg>
        <pc:picChg chg="add mod">
          <ac:chgData name="Наталья Моторина" userId="cc6e774033f24aef" providerId="LiveId" clId="{53B34DAE-F716-4528-B96E-CC9E2A78BFE9}" dt="2024-03-22T09:54:56.594" v="746" actId="1076"/>
          <ac:picMkLst>
            <pc:docMk/>
            <pc:sldMk cId="2685426888" sldId="264"/>
            <ac:picMk id="11" creationId="{37E9C83A-8D07-E082-49CF-7C209B63F02E}"/>
          </ac:picMkLst>
        </pc:picChg>
      </pc:sldChg>
      <pc:sldChg chg="addSp modSp new mod ord">
        <pc:chgData name="Наталья Моторина" userId="cc6e774033f24aef" providerId="LiveId" clId="{53B34DAE-F716-4528-B96E-CC9E2A78BFE9}" dt="2024-03-22T12:03:09.027" v="2406" actId="1076"/>
        <pc:sldMkLst>
          <pc:docMk/>
          <pc:sldMk cId="1398679989" sldId="265"/>
        </pc:sldMkLst>
        <pc:spChg chg="mod">
          <ac:chgData name="Наталья Моторина" userId="cc6e774033f24aef" providerId="LiveId" clId="{53B34DAE-F716-4528-B96E-CC9E2A78BFE9}" dt="2024-03-22T09:58:19.624" v="779" actId="14100"/>
          <ac:spMkLst>
            <pc:docMk/>
            <pc:sldMk cId="1398679989" sldId="265"/>
            <ac:spMk id="2" creationId="{8C376CAA-9D87-5010-BF6E-D457E3507255}"/>
          </ac:spMkLst>
        </pc:spChg>
        <pc:spChg chg="add mod">
          <ac:chgData name="Наталья Моторина" userId="cc6e774033f24aef" providerId="LiveId" clId="{53B34DAE-F716-4528-B96E-CC9E2A78BFE9}" dt="2024-03-22T10:02:25.243" v="845" actId="1076"/>
          <ac:spMkLst>
            <pc:docMk/>
            <pc:sldMk cId="1398679989" sldId="265"/>
            <ac:spMk id="4" creationId="{4C7BC270-78E2-5B05-7337-0722E9744BA4}"/>
          </ac:spMkLst>
        </pc:spChg>
        <pc:picChg chg="add mod">
          <ac:chgData name="Наталья Моторина" userId="cc6e774033f24aef" providerId="LiveId" clId="{53B34DAE-F716-4528-B96E-CC9E2A78BFE9}" dt="2024-03-22T12:03:09.027" v="2406" actId="1076"/>
          <ac:picMkLst>
            <pc:docMk/>
            <pc:sldMk cId="1398679989" sldId="265"/>
            <ac:picMk id="5" creationId="{480A7CD3-5BC0-895C-09D0-7D9EC1D3560D}"/>
          </ac:picMkLst>
        </pc:picChg>
        <pc:picChg chg="add mod">
          <ac:chgData name="Наталья Моторина" userId="cc6e774033f24aef" providerId="LiveId" clId="{53B34DAE-F716-4528-B96E-CC9E2A78BFE9}" dt="2024-03-22T10:02:20.633" v="844" actId="14100"/>
          <ac:picMkLst>
            <pc:docMk/>
            <pc:sldMk cId="1398679989" sldId="265"/>
            <ac:picMk id="7" creationId="{97B33903-82BC-CC86-8691-A1D42DE531D2}"/>
          </ac:picMkLst>
        </pc:picChg>
      </pc:sldChg>
      <pc:sldChg chg="addSp modSp new mod">
        <pc:chgData name="Наталья Моторина" userId="cc6e774033f24aef" providerId="LiveId" clId="{53B34DAE-F716-4528-B96E-CC9E2A78BFE9}" dt="2024-03-22T12:02:38.716" v="2402" actId="1076"/>
        <pc:sldMkLst>
          <pc:docMk/>
          <pc:sldMk cId="4016908789" sldId="266"/>
        </pc:sldMkLst>
        <pc:spChg chg="mod">
          <ac:chgData name="Наталья Моторина" userId="cc6e774033f24aef" providerId="LiveId" clId="{53B34DAE-F716-4528-B96E-CC9E2A78BFE9}" dt="2024-03-22T10:40:57.090" v="1051" actId="20577"/>
          <ac:spMkLst>
            <pc:docMk/>
            <pc:sldMk cId="4016908789" sldId="266"/>
            <ac:spMk id="2" creationId="{D67D84A9-661D-F311-8F0C-B6FF8F95C309}"/>
          </ac:spMkLst>
        </pc:spChg>
        <pc:spChg chg="add mod">
          <ac:chgData name="Наталья Моторина" userId="cc6e774033f24aef" providerId="LiveId" clId="{53B34DAE-F716-4528-B96E-CC9E2A78BFE9}" dt="2024-03-22T10:34:04.308" v="947" actId="14100"/>
          <ac:spMkLst>
            <pc:docMk/>
            <pc:sldMk cId="4016908789" sldId="266"/>
            <ac:spMk id="4" creationId="{9B06300A-E579-6A60-6692-22E2A1884DE5}"/>
          </ac:spMkLst>
        </pc:spChg>
        <pc:picChg chg="add mod">
          <ac:chgData name="Наталья Моторина" userId="cc6e774033f24aef" providerId="LiveId" clId="{53B34DAE-F716-4528-B96E-CC9E2A78BFE9}" dt="2024-03-22T10:34:12.265" v="948" actId="14100"/>
          <ac:picMkLst>
            <pc:docMk/>
            <pc:sldMk cId="4016908789" sldId="266"/>
            <ac:picMk id="6" creationId="{BE3B08DC-E5B6-035F-1381-D848F36D618C}"/>
          </ac:picMkLst>
        </pc:picChg>
        <pc:picChg chg="add mod">
          <ac:chgData name="Наталья Моторина" userId="cc6e774033f24aef" providerId="LiveId" clId="{53B34DAE-F716-4528-B96E-CC9E2A78BFE9}" dt="2024-03-22T12:02:38.716" v="2402" actId="1076"/>
          <ac:picMkLst>
            <pc:docMk/>
            <pc:sldMk cId="4016908789" sldId="266"/>
            <ac:picMk id="7" creationId="{1052189D-CEC9-29F7-46CF-EC1AF9EBF9E4}"/>
          </ac:picMkLst>
        </pc:picChg>
      </pc:sldChg>
      <pc:sldChg chg="addSp delSp modSp add mod">
        <pc:chgData name="Наталья Моторина" userId="cc6e774033f24aef" providerId="LiveId" clId="{53B34DAE-F716-4528-B96E-CC9E2A78BFE9}" dt="2024-03-22T12:02:49.295" v="2404" actId="1076"/>
        <pc:sldMkLst>
          <pc:docMk/>
          <pc:sldMk cId="4053675146" sldId="267"/>
        </pc:sldMkLst>
        <pc:spChg chg="mod">
          <ac:chgData name="Наталья Моторина" userId="cc6e774033f24aef" providerId="LiveId" clId="{53B34DAE-F716-4528-B96E-CC9E2A78BFE9}" dt="2024-03-22T10:36:43.355" v="1004" actId="14100"/>
          <ac:spMkLst>
            <pc:docMk/>
            <pc:sldMk cId="4053675146" sldId="267"/>
            <ac:spMk id="2" creationId="{F736E4E4-A35C-B4FE-CDF8-CDAB49BD200B}"/>
          </ac:spMkLst>
        </pc:spChg>
        <pc:spChg chg="mod">
          <ac:chgData name="Наталья Моторина" userId="cc6e774033f24aef" providerId="LiveId" clId="{53B34DAE-F716-4528-B96E-CC9E2A78BFE9}" dt="2024-03-22T10:36:46.545" v="1005" actId="14100"/>
          <ac:spMkLst>
            <pc:docMk/>
            <pc:sldMk cId="4053675146" sldId="267"/>
            <ac:spMk id="4" creationId="{4138C25E-0863-862C-BB89-77A39D6A847D}"/>
          </ac:spMkLst>
        </pc:spChg>
        <pc:picChg chg="mod">
          <ac:chgData name="Наталья Моторина" userId="cc6e774033f24aef" providerId="LiveId" clId="{53B34DAE-F716-4528-B96E-CC9E2A78BFE9}" dt="2024-03-22T12:02:49.295" v="2404" actId="1076"/>
          <ac:picMkLst>
            <pc:docMk/>
            <pc:sldMk cId="4053675146" sldId="267"/>
            <ac:picMk id="5" creationId="{B0406BBA-C3C3-3CA0-C49A-239FFBDE0FA1}"/>
          </ac:picMkLst>
        </pc:picChg>
        <pc:picChg chg="add mod">
          <ac:chgData name="Наталья Моторина" userId="cc6e774033f24aef" providerId="LiveId" clId="{53B34DAE-F716-4528-B96E-CC9E2A78BFE9}" dt="2024-03-22T10:36:51.675" v="1006" actId="14100"/>
          <ac:picMkLst>
            <pc:docMk/>
            <pc:sldMk cId="4053675146" sldId="267"/>
            <ac:picMk id="6" creationId="{170A7314-E354-2137-A1A6-BB1A63291B10}"/>
          </ac:picMkLst>
        </pc:picChg>
        <pc:picChg chg="del">
          <ac:chgData name="Наталья Моторина" userId="cc6e774033f24aef" providerId="LiveId" clId="{53B34DAE-F716-4528-B96E-CC9E2A78BFE9}" dt="2024-03-22T10:36:00.752" v="998" actId="478"/>
          <ac:picMkLst>
            <pc:docMk/>
            <pc:sldMk cId="4053675146" sldId="267"/>
            <ac:picMk id="11" creationId="{37E9C83A-8D07-E082-49CF-7C209B63F02E}"/>
          </ac:picMkLst>
        </pc:picChg>
      </pc:sldChg>
      <pc:sldChg chg="addSp delSp modSp add mod">
        <pc:chgData name="Наталья Моторина" userId="cc6e774033f24aef" providerId="LiveId" clId="{53B34DAE-F716-4528-B96E-CC9E2A78BFE9}" dt="2024-03-22T12:03:20.086" v="2407" actId="14100"/>
        <pc:sldMkLst>
          <pc:docMk/>
          <pc:sldMk cId="3669427845" sldId="268"/>
        </pc:sldMkLst>
        <pc:spChg chg="del mod">
          <ac:chgData name="Наталья Моторина" userId="cc6e774033f24aef" providerId="LiveId" clId="{53B34DAE-F716-4528-B96E-CC9E2A78BFE9}" dt="2024-03-22T10:39:28.536" v="1025" actId="478"/>
          <ac:spMkLst>
            <pc:docMk/>
            <pc:sldMk cId="3669427845" sldId="268"/>
            <ac:spMk id="2" creationId="{8C376CAA-9D87-5010-BF6E-D457E3507255}"/>
          </ac:spMkLst>
        </pc:spChg>
        <pc:spChg chg="del mod">
          <ac:chgData name="Наталья Моторина" userId="cc6e774033f24aef" providerId="LiveId" clId="{53B34DAE-F716-4528-B96E-CC9E2A78BFE9}" dt="2024-03-22T10:37:30.470" v="1009" actId="478"/>
          <ac:spMkLst>
            <pc:docMk/>
            <pc:sldMk cId="3669427845" sldId="268"/>
            <ac:spMk id="4" creationId="{4C7BC270-78E2-5B05-7337-0722E9744BA4}"/>
          </ac:spMkLst>
        </pc:spChg>
        <pc:spChg chg="add del mod">
          <ac:chgData name="Наталья Моторина" userId="cc6e774033f24aef" providerId="LiveId" clId="{53B34DAE-F716-4528-B96E-CC9E2A78BFE9}" dt="2024-03-22T10:39:24.974" v="1023" actId="478"/>
          <ac:spMkLst>
            <pc:docMk/>
            <pc:sldMk cId="3669427845" sldId="268"/>
            <ac:spMk id="6" creationId="{50E73D7B-973D-0731-CE0F-182CD358B964}"/>
          </ac:spMkLst>
        </pc:spChg>
        <pc:spChg chg="add mod">
          <ac:chgData name="Наталья Моторина" userId="cc6e774033f24aef" providerId="LiveId" clId="{53B34DAE-F716-4528-B96E-CC9E2A78BFE9}" dt="2024-03-22T10:47:33.913" v="1127"/>
          <ac:spMkLst>
            <pc:docMk/>
            <pc:sldMk cId="3669427845" sldId="268"/>
            <ac:spMk id="10" creationId="{E528A0FF-5596-9DE0-0921-5597DB5EAF05}"/>
          </ac:spMkLst>
        </pc:spChg>
        <pc:picChg chg="mod">
          <ac:chgData name="Наталья Моторина" userId="cc6e774033f24aef" providerId="LiveId" clId="{53B34DAE-F716-4528-B96E-CC9E2A78BFE9}" dt="2024-03-22T12:03:20.086" v="2407" actId="14100"/>
          <ac:picMkLst>
            <pc:docMk/>
            <pc:sldMk cId="3669427845" sldId="268"/>
            <ac:picMk id="5" creationId="{480A7CD3-5BC0-895C-09D0-7D9EC1D3560D}"/>
          </ac:picMkLst>
        </pc:picChg>
        <pc:picChg chg="del">
          <ac:chgData name="Наталья Моторина" userId="cc6e774033f24aef" providerId="LiveId" clId="{53B34DAE-F716-4528-B96E-CC9E2A78BFE9}" dt="2024-03-22T10:37:30.923" v="1010" actId="478"/>
          <ac:picMkLst>
            <pc:docMk/>
            <pc:sldMk cId="3669427845" sldId="268"/>
            <ac:picMk id="7" creationId="{97B33903-82BC-CC86-8691-A1D42DE531D2}"/>
          </ac:picMkLst>
        </pc:picChg>
      </pc:sldChg>
      <pc:sldChg chg="addSp delSp modSp new mod">
        <pc:chgData name="Наталья Моторина" userId="cc6e774033f24aef" providerId="LiveId" clId="{53B34DAE-F716-4528-B96E-CC9E2A78BFE9}" dt="2024-03-22T12:03:55.688" v="2408" actId="14100"/>
        <pc:sldMkLst>
          <pc:docMk/>
          <pc:sldMk cId="3301014854" sldId="269"/>
        </pc:sldMkLst>
        <pc:spChg chg="del">
          <ac:chgData name="Наталья Моторина" userId="cc6e774033f24aef" providerId="LiveId" clId="{53B34DAE-F716-4528-B96E-CC9E2A78BFE9}" dt="2024-03-22T10:46:33.442" v="1112" actId="478"/>
          <ac:spMkLst>
            <pc:docMk/>
            <pc:sldMk cId="3301014854" sldId="269"/>
            <ac:spMk id="2" creationId="{DDFC45FC-D066-DC6F-B685-2FC61E4E4223}"/>
          </ac:spMkLst>
        </pc:spChg>
        <pc:spChg chg="add mod">
          <ac:chgData name="Наталья Моторина" userId="cc6e774033f24aef" providerId="LiveId" clId="{53B34DAE-F716-4528-B96E-CC9E2A78BFE9}" dt="2024-03-22T10:54:24.629" v="1359"/>
          <ac:spMkLst>
            <pc:docMk/>
            <pc:sldMk cId="3301014854" sldId="269"/>
            <ac:spMk id="5" creationId="{E67550EC-054E-0B16-EE4D-FCE77685FC80}"/>
          </ac:spMkLst>
        </pc:spChg>
        <pc:spChg chg="add mod">
          <ac:chgData name="Наталья Моторина" userId="cc6e774033f24aef" providerId="LiveId" clId="{53B34DAE-F716-4528-B96E-CC9E2A78BFE9}" dt="2024-03-22T10:51:58.459" v="1281" actId="21"/>
          <ac:spMkLst>
            <pc:docMk/>
            <pc:sldMk cId="3301014854" sldId="269"/>
            <ac:spMk id="6" creationId="{2FDD66F2-BA77-E89C-3131-DAA6B0AF4630}"/>
          </ac:spMkLst>
        </pc:spChg>
        <pc:picChg chg="add mod">
          <ac:chgData name="Наталья Моторина" userId="cc6e774033f24aef" providerId="LiveId" clId="{53B34DAE-F716-4528-B96E-CC9E2A78BFE9}" dt="2024-03-22T10:48:59.124" v="1142" actId="1076"/>
          <ac:picMkLst>
            <pc:docMk/>
            <pc:sldMk cId="3301014854" sldId="269"/>
            <ac:picMk id="4" creationId="{885D73A6-5343-9CD1-1700-076BC2E27F95}"/>
          </ac:picMkLst>
        </pc:picChg>
        <pc:picChg chg="add mod">
          <ac:chgData name="Наталья Моторина" userId="cc6e774033f24aef" providerId="LiveId" clId="{53B34DAE-F716-4528-B96E-CC9E2A78BFE9}" dt="2024-03-22T12:03:55.688" v="2408" actId="14100"/>
          <ac:picMkLst>
            <pc:docMk/>
            <pc:sldMk cId="3301014854" sldId="269"/>
            <ac:picMk id="7" creationId="{6A758F29-13B9-0A5D-4B91-53657DEB7A94}"/>
          </ac:picMkLst>
        </pc:picChg>
      </pc:sldChg>
      <pc:sldChg chg="addSp modSp new mod">
        <pc:chgData name="Наталья Моторина" userId="cc6e774033f24aef" providerId="LiveId" clId="{53B34DAE-F716-4528-B96E-CC9E2A78BFE9}" dt="2024-03-22T12:04:09.180" v="2410" actId="1076"/>
        <pc:sldMkLst>
          <pc:docMk/>
          <pc:sldMk cId="3382958575" sldId="270"/>
        </pc:sldMkLst>
        <pc:spChg chg="add mod">
          <ac:chgData name="Наталья Моторина" userId="cc6e774033f24aef" providerId="LiveId" clId="{53B34DAE-F716-4528-B96E-CC9E2A78BFE9}" dt="2024-03-22T10:56:33.397" v="1406" actId="255"/>
          <ac:spMkLst>
            <pc:docMk/>
            <pc:sldMk cId="3382958575" sldId="270"/>
            <ac:spMk id="6" creationId="{043D1DD3-30CB-1128-1FF2-F33E23A15D65}"/>
          </ac:spMkLst>
        </pc:spChg>
        <pc:picChg chg="add mod">
          <ac:chgData name="Наталья Моторина" userId="cc6e774033f24aef" providerId="LiveId" clId="{53B34DAE-F716-4528-B96E-CC9E2A78BFE9}" dt="2024-03-22T10:48:21.626" v="1137" actId="14100"/>
          <ac:picMkLst>
            <pc:docMk/>
            <pc:sldMk cId="3382958575" sldId="270"/>
            <ac:picMk id="3" creationId="{D8E2CF43-05E7-45CB-DDCF-B538373A7752}"/>
          </ac:picMkLst>
        </pc:picChg>
        <pc:picChg chg="add mod">
          <ac:chgData name="Наталья Моторина" userId="cc6e774033f24aef" providerId="LiveId" clId="{53B34DAE-F716-4528-B96E-CC9E2A78BFE9}" dt="2024-03-22T12:04:09.180" v="2410" actId="1076"/>
          <ac:picMkLst>
            <pc:docMk/>
            <pc:sldMk cId="3382958575" sldId="270"/>
            <ac:picMk id="4" creationId="{D5A80F5D-1227-7BA9-E3D4-A1394BF0F808}"/>
          </ac:picMkLst>
        </pc:picChg>
      </pc:sldChg>
      <pc:sldChg chg="addSp delSp modSp new mod">
        <pc:chgData name="Наталья Моторина" userId="cc6e774033f24aef" providerId="LiveId" clId="{53B34DAE-F716-4528-B96E-CC9E2A78BFE9}" dt="2024-03-22T12:04:18.041" v="2413" actId="1076"/>
        <pc:sldMkLst>
          <pc:docMk/>
          <pc:sldMk cId="860626772" sldId="271"/>
        </pc:sldMkLst>
        <pc:spChg chg="mod">
          <ac:chgData name="Наталья Моторина" userId="cc6e774033f24aef" providerId="LiveId" clId="{53B34DAE-F716-4528-B96E-CC9E2A78BFE9}" dt="2024-03-22T11:00:41.735" v="1466" actId="14100"/>
          <ac:spMkLst>
            <pc:docMk/>
            <pc:sldMk cId="860626772" sldId="271"/>
            <ac:spMk id="2" creationId="{2671F969-D21C-B469-7FCC-1F34FB8772BE}"/>
          </ac:spMkLst>
        </pc:spChg>
        <pc:spChg chg="add mod">
          <ac:chgData name="Наталья Моторина" userId="cc6e774033f24aef" providerId="LiveId" clId="{53B34DAE-F716-4528-B96E-CC9E2A78BFE9}" dt="2024-03-22T11:08:07.932" v="1557" actId="1076"/>
          <ac:spMkLst>
            <pc:docMk/>
            <pc:sldMk cId="860626772" sldId="271"/>
            <ac:spMk id="21" creationId="{74AE62E6-F45E-A00C-9BEE-6E1C69A7F9CE}"/>
          </ac:spMkLst>
        </pc:spChg>
        <pc:spChg chg="add mod">
          <ac:chgData name="Наталья Моторина" userId="cc6e774033f24aef" providerId="LiveId" clId="{53B34DAE-F716-4528-B96E-CC9E2A78BFE9}" dt="2024-03-22T11:08:54.188" v="1563" actId="1076"/>
          <ac:spMkLst>
            <pc:docMk/>
            <pc:sldMk cId="860626772" sldId="271"/>
            <ac:spMk id="23" creationId="{EAF9D01C-7AC6-5AC3-9DD3-4BB633A6F6EE}"/>
          </ac:spMkLst>
        </pc:spChg>
        <pc:spChg chg="add mod">
          <ac:chgData name="Наталья Моторина" userId="cc6e774033f24aef" providerId="LiveId" clId="{53B34DAE-F716-4528-B96E-CC9E2A78BFE9}" dt="2024-03-22T11:08:32.621" v="1560" actId="1076"/>
          <ac:spMkLst>
            <pc:docMk/>
            <pc:sldMk cId="860626772" sldId="271"/>
            <ac:spMk id="25" creationId="{FDEEB4F1-E8D3-105B-B33F-453E05D21942}"/>
          </ac:spMkLst>
        </pc:spChg>
        <pc:spChg chg="add mod">
          <ac:chgData name="Наталья Моторина" userId="cc6e774033f24aef" providerId="LiveId" clId="{53B34DAE-F716-4528-B96E-CC9E2A78BFE9}" dt="2024-03-22T11:09:15.399" v="1567" actId="1076"/>
          <ac:spMkLst>
            <pc:docMk/>
            <pc:sldMk cId="860626772" sldId="271"/>
            <ac:spMk id="27" creationId="{BB6F0BBC-D209-B582-E7A9-3FAA9C2B102B}"/>
          </ac:spMkLst>
        </pc:spChg>
        <pc:picChg chg="add del mod">
          <ac:chgData name="Наталья Моторина" userId="cc6e774033f24aef" providerId="LiveId" clId="{53B34DAE-F716-4528-B96E-CC9E2A78BFE9}" dt="2024-03-22T10:58:26.032" v="1426" actId="478"/>
          <ac:picMkLst>
            <pc:docMk/>
            <pc:sldMk cId="860626772" sldId="271"/>
            <ac:picMk id="4" creationId="{A01F0569-7C24-EA2F-1311-EABB587C1E95}"/>
          </ac:picMkLst>
        </pc:picChg>
        <pc:picChg chg="add del mod">
          <ac:chgData name="Наталья Моторина" userId="cc6e774033f24aef" providerId="LiveId" clId="{53B34DAE-F716-4528-B96E-CC9E2A78BFE9}" dt="2024-03-22T10:58:26.032" v="1426" actId="478"/>
          <ac:picMkLst>
            <pc:docMk/>
            <pc:sldMk cId="860626772" sldId="271"/>
            <ac:picMk id="6" creationId="{73F5CB14-3CBE-647A-D6A8-1522E524D846}"/>
          </ac:picMkLst>
        </pc:picChg>
        <pc:picChg chg="add del mod">
          <ac:chgData name="Наталья Моторина" userId="cc6e774033f24aef" providerId="LiveId" clId="{53B34DAE-F716-4528-B96E-CC9E2A78BFE9}" dt="2024-03-22T10:58:26.032" v="1426" actId="478"/>
          <ac:picMkLst>
            <pc:docMk/>
            <pc:sldMk cId="860626772" sldId="271"/>
            <ac:picMk id="8" creationId="{55CBAA2C-5394-CBD3-9568-682CF4D7EF4A}"/>
          </ac:picMkLst>
        </pc:picChg>
        <pc:picChg chg="add del mod">
          <ac:chgData name="Наталья Моторина" userId="cc6e774033f24aef" providerId="LiveId" clId="{53B34DAE-F716-4528-B96E-CC9E2A78BFE9}" dt="2024-03-22T10:58:26.032" v="1426" actId="478"/>
          <ac:picMkLst>
            <pc:docMk/>
            <pc:sldMk cId="860626772" sldId="271"/>
            <ac:picMk id="10" creationId="{4C9491CE-57FD-24B9-19F2-E4A168DFF398}"/>
          </ac:picMkLst>
        </pc:picChg>
        <pc:picChg chg="add mod">
          <ac:chgData name="Наталья Моторина" userId="cc6e774033f24aef" providerId="LiveId" clId="{53B34DAE-F716-4528-B96E-CC9E2A78BFE9}" dt="2024-03-22T11:02:57.756" v="1507" actId="1076"/>
          <ac:picMkLst>
            <pc:docMk/>
            <pc:sldMk cId="860626772" sldId="271"/>
            <ac:picMk id="12" creationId="{76C3B0E3-F8FE-BFF8-D828-D5FE89A51BCF}"/>
          </ac:picMkLst>
        </pc:picChg>
        <pc:picChg chg="add mod">
          <ac:chgData name="Наталья Моторина" userId="cc6e774033f24aef" providerId="LiveId" clId="{53B34DAE-F716-4528-B96E-CC9E2A78BFE9}" dt="2024-03-22T11:08:59.801" v="1565" actId="1076"/>
          <ac:picMkLst>
            <pc:docMk/>
            <pc:sldMk cId="860626772" sldId="271"/>
            <ac:picMk id="14" creationId="{369DBD5B-A4D1-B2A4-00C6-7F4B86E8481F}"/>
          </ac:picMkLst>
        </pc:picChg>
        <pc:picChg chg="add mod">
          <ac:chgData name="Наталья Моторина" userId="cc6e774033f24aef" providerId="LiveId" clId="{53B34DAE-F716-4528-B96E-CC9E2A78BFE9}" dt="2024-03-22T11:04:43.207" v="1518" actId="1076"/>
          <ac:picMkLst>
            <pc:docMk/>
            <pc:sldMk cId="860626772" sldId="271"/>
            <ac:picMk id="16" creationId="{53685DAB-1784-2F1C-6BDE-7283A0494028}"/>
          </ac:picMkLst>
        </pc:picChg>
        <pc:picChg chg="add mod">
          <ac:chgData name="Наталья Моторина" userId="cc6e774033f24aef" providerId="LiveId" clId="{53B34DAE-F716-4528-B96E-CC9E2A78BFE9}" dt="2024-03-22T11:08:49.478" v="1562" actId="1076"/>
          <ac:picMkLst>
            <pc:docMk/>
            <pc:sldMk cId="860626772" sldId="271"/>
            <ac:picMk id="18" creationId="{B2E4E1DE-BB7E-BA20-FEFB-44F4D33447D0}"/>
          </ac:picMkLst>
        </pc:picChg>
        <pc:picChg chg="add mod">
          <ac:chgData name="Наталья Моторина" userId="cc6e774033f24aef" providerId="LiveId" clId="{53B34DAE-F716-4528-B96E-CC9E2A78BFE9}" dt="2024-03-22T12:04:18.041" v="2413" actId="1076"/>
          <ac:picMkLst>
            <pc:docMk/>
            <pc:sldMk cId="860626772" sldId="271"/>
            <ac:picMk id="19" creationId="{DA0EA8E1-3BB3-9233-421E-CBAE464620A1}"/>
          </ac:picMkLst>
        </pc:picChg>
      </pc:sldChg>
      <pc:sldChg chg="addSp delSp modSp new mod ord">
        <pc:chgData name="Наталья Моторина" userId="cc6e774033f24aef" providerId="LiveId" clId="{53B34DAE-F716-4528-B96E-CC9E2A78BFE9}" dt="2024-03-22T12:01:16.498" v="2394" actId="1076"/>
        <pc:sldMkLst>
          <pc:docMk/>
          <pc:sldMk cId="1663764078" sldId="272"/>
        </pc:sldMkLst>
        <pc:spChg chg="mod">
          <ac:chgData name="Наталья Моторина" userId="cc6e774033f24aef" providerId="LiveId" clId="{53B34DAE-F716-4528-B96E-CC9E2A78BFE9}" dt="2024-03-22T11:46:19.173" v="2229" actId="14100"/>
          <ac:spMkLst>
            <pc:docMk/>
            <pc:sldMk cId="1663764078" sldId="272"/>
            <ac:spMk id="2" creationId="{B1907D25-491F-308E-10AE-50C1CC4AFC48}"/>
          </ac:spMkLst>
        </pc:spChg>
        <pc:spChg chg="add mod">
          <ac:chgData name="Наталья Моторина" userId="cc6e774033f24aef" providerId="LiveId" clId="{53B34DAE-F716-4528-B96E-CC9E2A78BFE9}" dt="2024-03-22T11:39:02.816" v="1825" actId="1076"/>
          <ac:spMkLst>
            <pc:docMk/>
            <pc:sldMk cId="1663764078" sldId="272"/>
            <ac:spMk id="46" creationId="{28C50BF2-31F8-082E-2F7C-0BEBCF27E6AC}"/>
          </ac:spMkLst>
        </pc:spChg>
        <pc:spChg chg="add mod">
          <ac:chgData name="Наталья Моторина" userId="cc6e774033f24aef" providerId="LiveId" clId="{53B34DAE-F716-4528-B96E-CC9E2A78BFE9}" dt="2024-03-22T11:42:33.929" v="2014" actId="20577"/>
          <ac:spMkLst>
            <pc:docMk/>
            <pc:sldMk cId="1663764078" sldId="272"/>
            <ac:spMk id="48" creationId="{96CC1FD9-C972-9FF2-AFE7-2C975E4DAE41}"/>
          </ac:spMkLst>
        </pc:spChg>
        <pc:spChg chg="add mod">
          <ac:chgData name="Наталья Моторина" userId="cc6e774033f24aef" providerId="LiveId" clId="{53B34DAE-F716-4528-B96E-CC9E2A78BFE9}" dt="2024-03-22T11:41:30.147" v="1986" actId="1076"/>
          <ac:spMkLst>
            <pc:docMk/>
            <pc:sldMk cId="1663764078" sldId="272"/>
            <ac:spMk id="49" creationId="{64088E31-A8DB-3F4B-FC90-AE4AE443A8CB}"/>
          </ac:spMkLst>
        </pc:spChg>
        <pc:spChg chg="add mod">
          <ac:chgData name="Наталья Моторина" userId="cc6e774033f24aef" providerId="LiveId" clId="{53B34DAE-F716-4528-B96E-CC9E2A78BFE9}" dt="2024-03-22T11:42:46.647" v="2015" actId="1076"/>
          <ac:spMkLst>
            <pc:docMk/>
            <pc:sldMk cId="1663764078" sldId="272"/>
            <ac:spMk id="50" creationId="{4AEA3F95-9B80-E8F7-67EF-8B101F7EE2D3}"/>
          </ac:spMkLst>
        </pc:spChg>
        <pc:picChg chg="add del mod">
          <ac:chgData name="Наталья Моторина" userId="cc6e774033f24aef" providerId="LiveId" clId="{53B34DAE-F716-4528-B96E-CC9E2A78BFE9}" dt="2024-03-22T11:15:25.728" v="1600" actId="478"/>
          <ac:picMkLst>
            <pc:docMk/>
            <pc:sldMk cId="1663764078" sldId="272"/>
            <ac:picMk id="4" creationId="{34DF135F-B82D-48FA-0DBA-F7D07E3BDBD8}"/>
          </ac:picMkLst>
        </pc:picChg>
        <pc:picChg chg="add del mod">
          <ac:chgData name="Наталья Моторина" userId="cc6e774033f24aef" providerId="LiveId" clId="{53B34DAE-F716-4528-B96E-CC9E2A78BFE9}" dt="2024-03-22T11:20:32.191" v="1640" actId="478"/>
          <ac:picMkLst>
            <pc:docMk/>
            <pc:sldMk cId="1663764078" sldId="272"/>
            <ac:picMk id="6" creationId="{1BAF90EB-5872-7030-3957-1A539453FD23}"/>
          </ac:picMkLst>
        </pc:picChg>
        <pc:picChg chg="add del mod">
          <ac:chgData name="Наталья Моторина" userId="cc6e774033f24aef" providerId="LiveId" clId="{53B34DAE-F716-4528-B96E-CC9E2A78BFE9}" dt="2024-03-22T11:20:30.702" v="1637" actId="478"/>
          <ac:picMkLst>
            <pc:docMk/>
            <pc:sldMk cId="1663764078" sldId="272"/>
            <ac:picMk id="8" creationId="{FC8A7E97-4933-9800-7A27-264A9CBB6FC5}"/>
          </ac:picMkLst>
        </pc:picChg>
        <pc:picChg chg="add del mod">
          <ac:chgData name="Наталья Моторина" userId="cc6e774033f24aef" providerId="LiveId" clId="{53B34DAE-F716-4528-B96E-CC9E2A78BFE9}" dt="2024-03-22T11:20:31.143" v="1638" actId="478"/>
          <ac:picMkLst>
            <pc:docMk/>
            <pc:sldMk cId="1663764078" sldId="272"/>
            <ac:picMk id="10" creationId="{FB49D7D7-32D1-1BDA-2C8B-0A1BB84C670C}"/>
          </ac:picMkLst>
        </pc:picChg>
        <pc:picChg chg="add del mod">
          <ac:chgData name="Наталья Моторина" userId="cc6e774033f24aef" providerId="LiveId" clId="{53B34DAE-F716-4528-B96E-CC9E2A78BFE9}" dt="2024-03-22T11:20:31.674" v="1639" actId="478"/>
          <ac:picMkLst>
            <pc:docMk/>
            <pc:sldMk cId="1663764078" sldId="272"/>
            <ac:picMk id="12" creationId="{D1817E2C-2157-9903-0B78-F1273B2FD60C}"/>
          </ac:picMkLst>
        </pc:picChg>
        <pc:picChg chg="add del mod">
          <ac:chgData name="Наталья Моторина" userId="cc6e774033f24aef" providerId="LiveId" clId="{53B34DAE-F716-4528-B96E-CC9E2A78BFE9}" dt="2024-03-22T11:35:27.500" v="1732" actId="21"/>
          <ac:picMkLst>
            <pc:docMk/>
            <pc:sldMk cId="1663764078" sldId="272"/>
            <ac:picMk id="14" creationId="{BB0B44CF-60A9-4C33-F021-9D55041F27C7}"/>
          </ac:picMkLst>
        </pc:picChg>
        <pc:picChg chg="add del mod">
          <ac:chgData name="Наталья Моторина" userId="cc6e774033f24aef" providerId="LiveId" clId="{53B34DAE-F716-4528-B96E-CC9E2A78BFE9}" dt="2024-03-22T11:27:42.890" v="1647" actId="478"/>
          <ac:picMkLst>
            <pc:docMk/>
            <pc:sldMk cId="1663764078" sldId="272"/>
            <ac:picMk id="16" creationId="{F50A6D05-F9A3-2093-BA7D-9B0EA84341A2}"/>
          </ac:picMkLst>
        </pc:picChg>
        <pc:picChg chg="add del mod">
          <ac:chgData name="Наталья Моторина" userId="cc6e774033f24aef" providerId="LiveId" clId="{53B34DAE-F716-4528-B96E-CC9E2A78BFE9}" dt="2024-03-22T11:27:42.890" v="1647" actId="478"/>
          <ac:picMkLst>
            <pc:docMk/>
            <pc:sldMk cId="1663764078" sldId="272"/>
            <ac:picMk id="18" creationId="{4756D751-8EC0-9B9E-2657-AB99FFBE8582}"/>
          </ac:picMkLst>
        </pc:picChg>
        <pc:picChg chg="add del mod">
          <ac:chgData name="Наталья Моторина" userId="cc6e774033f24aef" providerId="LiveId" clId="{53B34DAE-F716-4528-B96E-CC9E2A78BFE9}" dt="2024-03-22T11:27:42.890" v="1647" actId="478"/>
          <ac:picMkLst>
            <pc:docMk/>
            <pc:sldMk cId="1663764078" sldId="272"/>
            <ac:picMk id="20" creationId="{AA37F70E-A5AE-8217-8CDA-E27471685058}"/>
          </ac:picMkLst>
        </pc:picChg>
        <pc:picChg chg="add del mod">
          <ac:chgData name="Наталья Моторина" userId="cc6e774033f24aef" providerId="LiveId" clId="{53B34DAE-F716-4528-B96E-CC9E2A78BFE9}" dt="2024-03-22T11:27:42.890" v="1647" actId="478"/>
          <ac:picMkLst>
            <pc:docMk/>
            <pc:sldMk cId="1663764078" sldId="272"/>
            <ac:picMk id="22" creationId="{CC04A96C-1F8A-C7D0-5D56-7F04ADDCFC45}"/>
          </ac:picMkLst>
        </pc:picChg>
        <pc:picChg chg="add del mod">
          <ac:chgData name="Наталья Моторина" userId="cc6e774033f24aef" providerId="LiveId" clId="{53B34DAE-F716-4528-B96E-CC9E2A78BFE9}" dt="2024-03-22T11:27:42.890" v="1647" actId="478"/>
          <ac:picMkLst>
            <pc:docMk/>
            <pc:sldMk cId="1663764078" sldId="272"/>
            <ac:picMk id="24" creationId="{5636AF10-6B6C-3448-9451-3694CB0E7C84}"/>
          </ac:picMkLst>
        </pc:picChg>
        <pc:picChg chg="add del mod">
          <ac:chgData name="Наталья Моторина" userId="cc6e774033f24aef" providerId="LiveId" clId="{53B34DAE-F716-4528-B96E-CC9E2A78BFE9}" dt="2024-03-22T11:27:42.890" v="1647" actId="478"/>
          <ac:picMkLst>
            <pc:docMk/>
            <pc:sldMk cId="1663764078" sldId="272"/>
            <ac:picMk id="26" creationId="{B2D427B0-D6A7-BD15-B864-1B75CC19D61B}"/>
          </ac:picMkLst>
        </pc:picChg>
        <pc:picChg chg="add del mod">
          <ac:chgData name="Наталья Моторина" userId="cc6e774033f24aef" providerId="LiveId" clId="{53B34DAE-F716-4528-B96E-CC9E2A78BFE9}" dt="2024-03-22T11:46:56.528" v="2234" actId="1076"/>
          <ac:picMkLst>
            <pc:docMk/>
            <pc:sldMk cId="1663764078" sldId="272"/>
            <ac:picMk id="28" creationId="{3D82C3F9-240B-46D9-19CB-A9FF2B3C00AC}"/>
          </ac:picMkLst>
        </pc:picChg>
        <pc:picChg chg="add mod">
          <ac:chgData name="Наталья Моторина" userId="cc6e774033f24aef" providerId="LiveId" clId="{53B34DAE-F716-4528-B96E-CC9E2A78BFE9}" dt="2024-03-22T11:46:48.969" v="2233" actId="1076"/>
          <ac:picMkLst>
            <pc:docMk/>
            <pc:sldMk cId="1663764078" sldId="272"/>
            <ac:picMk id="30" creationId="{3622C6F8-AFFF-6E2C-FC79-E903185FE77D}"/>
          </ac:picMkLst>
        </pc:picChg>
        <pc:picChg chg="add del mod">
          <ac:chgData name="Наталья Моторина" userId="cc6e774033f24aef" providerId="LiveId" clId="{53B34DAE-F716-4528-B96E-CC9E2A78BFE9}" dt="2024-03-22T11:35:22.841" v="1729" actId="21"/>
          <ac:picMkLst>
            <pc:docMk/>
            <pc:sldMk cId="1663764078" sldId="272"/>
            <ac:picMk id="32" creationId="{8D718C84-0BB8-9332-BF49-84BB8B232AF4}"/>
          </ac:picMkLst>
        </pc:picChg>
        <pc:picChg chg="add mod">
          <ac:chgData name="Наталья Моторина" userId="cc6e774033f24aef" providerId="LiveId" clId="{53B34DAE-F716-4528-B96E-CC9E2A78BFE9}" dt="2024-03-22T11:30:44.808" v="1680" actId="688"/>
          <ac:picMkLst>
            <pc:docMk/>
            <pc:sldMk cId="1663764078" sldId="272"/>
            <ac:picMk id="34" creationId="{1ADA569A-2302-27EB-3730-478CB653600A}"/>
          </ac:picMkLst>
        </pc:picChg>
        <pc:picChg chg="add mod">
          <ac:chgData name="Наталья Моторина" userId="cc6e774033f24aef" providerId="LiveId" clId="{53B34DAE-F716-4528-B96E-CC9E2A78BFE9}" dt="2024-03-22T11:30:44.808" v="1680" actId="688"/>
          <ac:picMkLst>
            <pc:docMk/>
            <pc:sldMk cId="1663764078" sldId="272"/>
            <ac:picMk id="36" creationId="{5F5D91C4-09DB-4C60-C537-D83B519D8597}"/>
          </ac:picMkLst>
        </pc:picChg>
        <pc:picChg chg="add mod">
          <ac:chgData name="Наталья Моторина" userId="cc6e774033f24aef" providerId="LiveId" clId="{53B34DAE-F716-4528-B96E-CC9E2A78BFE9}" dt="2024-03-22T11:42:02.312" v="1992" actId="1076"/>
          <ac:picMkLst>
            <pc:docMk/>
            <pc:sldMk cId="1663764078" sldId="272"/>
            <ac:picMk id="38" creationId="{901DA81A-E96F-07FE-BF03-E59E4DD86AE3}"/>
          </ac:picMkLst>
        </pc:picChg>
        <pc:picChg chg="add mod">
          <ac:chgData name="Наталья Моторина" userId="cc6e774033f24aef" providerId="LiveId" clId="{53B34DAE-F716-4528-B96E-CC9E2A78BFE9}" dt="2024-03-22T11:41:26.912" v="1985" actId="1076"/>
          <ac:picMkLst>
            <pc:docMk/>
            <pc:sldMk cId="1663764078" sldId="272"/>
            <ac:picMk id="40" creationId="{BF0A2978-CE55-B6FA-7EE1-1EE161DE5236}"/>
          </ac:picMkLst>
        </pc:picChg>
        <pc:picChg chg="add del mod">
          <ac:chgData name="Наталья Моторина" userId="cc6e774033f24aef" providerId="LiveId" clId="{53B34DAE-F716-4528-B96E-CC9E2A78BFE9}" dt="2024-03-22T11:35:37.140" v="1736" actId="21"/>
          <ac:picMkLst>
            <pc:docMk/>
            <pc:sldMk cId="1663764078" sldId="272"/>
            <ac:picMk id="42" creationId="{BDEE17D8-38AB-43D6-7942-6B725BAE5650}"/>
          </ac:picMkLst>
        </pc:picChg>
        <pc:picChg chg="add del mod">
          <ac:chgData name="Наталья Моторина" userId="cc6e774033f24aef" providerId="LiveId" clId="{53B34DAE-F716-4528-B96E-CC9E2A78BFE9}" dt="2024-03-22T11:35:32.487" v="1734" actId="21"/>
          <ac:picMkLst>
            <pc:docMk/>
            <pc:sldMk cId="1663764078" sldId="272"/>
            <ac:picMk id="44" creationId="{E40E923D-E386-FDFE-C2FE-4D1FB8275B92}"/>
          </ac:picMkLst>
        </pc:picChg>
        <pc:picChg chg="add mod">
          <ac:chgData name="Наталья Моторина" userId="cc6e774033f24aef" providerId="LiveId" clId="{53B34DAE-F716-4528-B96E-CC9E2A78BFE9}" dt="2024-03-22T12:01:16.498" v="2394" actId="1076"/>
          <ac:picMkLst>
            <pc:docMk/>
            <pc:sldMk cId="1663764078" sldId="272"/>
            <ac:picMk id="47" creationId="{341C8D8E-D37E-D2C5-93EC-DF28B638800D}"/>
          </ac:picMkLst>
        </pc:picChg>
      </pc:sldChg>
      <pc:sldChg chg="addSp modSp new mod">
        <pc:chgData name="Наталья Моторина" userId="cc6e774033f24aef" providerId="LiveId" clId="{53B34DAE-F716-4528-B96E-CC9E2A78BFE9}" dt="2024-03-22T12:00:49.883" v="2392" actId="14100"/>
        <pc:sldMkLst>
          <pc:docMk/>
          <pc:sldMk cId="3232907598" sldId="273"/>
        </pc:sldMkLst>
        <pc:spChg chg="add mod">
          <ac:chgData name="Наталья Моторина" userId="cc6e774033f24aef" providerId="LiveId" clId="{53B34DAE-F716-4528-B96E-CC9E2A78BFE9}" dt="2024-03-22T11:46:12.923" v="2228" actId="14100"/>
          <ac:spMkLst>
            <pc:docMk/>
            <pc:sldMk cId="3232907598" sldId="273"/>
            <ac:spMk id="2" creationId="{4BC6D200-5875-23F7-D130-0A33E1BBA977}"/>
          </ac:spMkLst>
        </pc:spChg>
        <pc:spChg chg="add mod">
          <ac:chgData name="Наталья Моторина" userId="cc6e774033f24aef" providerId="LiveId" clId="{53B34DAE-F716-4528-B96E-CC9E2A78BFE9}" dt="2024-03-22T11:48:13.336" v="2239" actId="1076"/>
          <ac:spMkLst>
            <pc:docMk/>
            <pc:sldMk cId="3232907598" sldId="273"/>
            <ac:spMk id="3" creationId="{875C7D9E-535F-09D2-6A5D-D3485D119E9B}"/>
          </ac:spMkLst>
        </pc:spChg>
        <pc:spChg chg="add mod">
          <ac:chgData name="Наталья Моторина" userId="cc6e774033f24aef" providerId="LiveId" clId="{53B34DAE-F716-4528-B96E-CC9E2A78BFE9}" dt="2024-03-22T11:47:34.002" v="2237" actId="1076"/>
          <ac:spMkLst>
            <pc:docMk/>
            <pc:sldMk cId="3232907598" sldId="273"/>
            <ac:spMk id="4" creationId="{BB590F07-F5D7-F382-08A3-D76AD17A0C43}"/>
          </ac:spMkLst>
        </pc:spChg>
        <pc:spChg chg="add mod">
          <ac:chgData name="Наталья Моторина" userId="cc6e774033f24aef" providerId="LiveId" clId="{53B34DAE-F716-4528-B96E-CC9E2A78BFE9}" dt="2024-03-22T11:46:01.197" v="2225" actId="1076"/>
          <ac:spMkLst>
            <pc:docMk/>
            <pc:sldMk cId="3232907598" sldId="273"/>
            <ac:spMk id="5" creationId="{C65C8BBF-F129-A824-7EE6-A9820792EBD0}"/>
          </ac:spMkLst>
        </pc:spChg>
        <pc:spChg chg="add mod">
          <ac:chgData name="Наталья Моторина" userId="cc6e774033f24aef" providerId="LiveId" clId="{53B34DAE-F716-4528-B96E-CC9E2A78BFE9}" dt="2024-03-22T11:48:06.942" v="2238" actId="1076"/>
          <ac:spMkLst>
            <pc:docMk/>
            <pc:sldMk cId="3232907598" sldId="273"/>
            <ac:spMk id="6" creationId="{0A926DDC-55A3-AA19-9B67-9575DC947FB7}"/>
          </ac:spMkLst>
        </pc:spChg>
        <pc:picChg chg="add mod">
          <ac:chgData name="Наталья Моторина" userId="cc6e774033f24aef" providerId="LiveId" clId="{53B34DAE-F716-4528-B96E-CC9E2A78BFE9}" dt="2024-03-22T12:00:49.883" v="2392" actId="14100"/>
          <ac:picMkLst>
            <pc:docMk/>
            <pc:sldMk cId="3232907598" sldId="273"/>
            <ac:picMk id="7" creationId="{9DFCC7E6-953A-FBC9-6802-D6EB7ADB51F9}"/>
          </ac:picMkLst>
        </pc:picChg>
        <pc:picChg chg="add mod">
          <ac:chgData name="Наталья Моторина" userId="cc6e774033f24aef" providerId="LiveId" clId="{53B34DAE-F716-4528-B96E-CC9E2A78BFE9}" dt="2024-03-22T11:47:12.144" v="2235" actId="1076"/>
          <ac:picMkLst>
            <pc:docMk/>
            <pc:sldMk cId="3232907598" sldId="273"/>
            <ac:picMk id="14" creationId="{BB0B44CF-60A9-4C33-F021-9D55041F27C7}"/>
          </ac:picMkLst>
        </pc:picChg>
        <pc:picChg chg="add mod">
          <ac:chgData name="Наталья Моторина" userId="cc6e774033f24aef" providerId="LiveId" clId="{53B34DAE-F716-4528-B96E-CC9E2A78BFE9}" dt="2024-03-22T11:34:57.122" v="1727"/>
          <ac:picMkLst>
            <pc:docMk/>
            <pc:sldMk cId="3232907598" sldId="273"/>
            <ac:picMk id="28" creationId="{3D82C3F9-240B-46D9-19CB-A9FF2B3C00AC}"/>
          </ac:picMkLst>
        </pc:picChg>
        <pc:picChg chg="add mod">
          <ac:chgData name="Наталья Моторина" userId="cc6e774033f24aef" providerId="LiveId" clId="{53B34DAE-F716-4528-B96E-CC9E2A78BFE9}" dt="2024-03-22T11:46:40.721" v="2232" actId="1076"/>
          <ac:picMkLst>
            <pc:docMk/>
            <pc:sldMk cId="3232907598" sldId="273"/>
            <ac:picMk id="32" creationId="{8D718C84-0BB8-9332-BF49-84BB8B232AF4}"/>
          </ac:picMkLst>
        </pc:picChg>
        <pc:picChg chg="add mod">
          <ac:chgData name="Наталья Моторина" userId="cc6e774033f24aef" providerId="LiveId" clId="{53B34DAE-F716-4528-B96E-CC9E2A78BFE9}" dt="2024-03-22T11:47:15.034" v="2236" actId="1076"/>
          <ac:picMkLst>
            <pc:docMk/>
            <pc:sldMk cId="3232907598" sldId="273"/>
            <ac:picMk id="42" creationId="{BDEE17D8-38AB-43D6-7942-6B725BAE5650}"/>
          </ac:picMkLst>
        </pc:picChg>
        <pc:picChg chg="add mod">
          <ac:chgData name="Наталья Моторина" userId="cc6e774033f24aef" providerId="LiveId" clId="{53B34DAE-F716-4528-B96E-CC9E2A78BFE9}" dt="2024-03-22T11:45:41.664" v="2220" actId="1076"/>
          <ac:picMkLst>
            <pc:docMk/>
            <pc:sldMk cId="3232907598" sldId="273"/>
            <ac:picMk id="44" creationId="{E40E923D-E386-FDFE-C2FE-4D1FB8275B92}"/>
          </ac:picMkLst>
        </pc:picChg>
      </pc:sldChg>
      <pc:sldChg chg="addSp delSp modSp new mod">
        <pc:chgData name="Наталья Моторина" userId="cc6e774033f24aef" providerId="LiveId" clId="{53B34DAE-F716-4528-B96E-CC9E2A78BFE9}" dt="2024-03-22T12:04:25.969" v="2414" actId="14100"/>
        <pc:sldMkLst>
          <pc:docMk/>
          <pc:sldMk cId="2882303788" sldId="274"/>
        </pc:sldMkLst>
        <pc:spChg chg="mod">
          <ac:chgData name="Наталья Моторина" userId="cc6e774033f24aef" providerId="LiveId" clId="{53B34DAE-F716-4528-B96E-CC9E2A78BFE9}" dt="2024-03-22T11:51:24.647" v="2267" actId="14100"/>
          <ac:spMkLst>
            <pc:docMk/>
            <pc:sldMk cId="2882303788" sldId="274"/>
            <ac:spMk id="2" creationId="{489E66E2-8C7C-5ADD-24AD-DFA5299FF707}"/>
          </ac:spMkLst>
        </pc:spChg>
        <pc:spChg chg="add mod">
          <ac:chgData name="Наталья Моторина" userId="cc6e774033f24aef" providerId="LiveId" clId="{53B34DAE-F716-4528-B96E-CC9E2A78BFE9}" dt="2024-03-22T11:56:07.373" v="2324" actId="1076"/>
          <ac:spMkLst>
            <pc:docMk/>
            <pc:sldMk cId="2882303788" sldId="274"/>
            <ac:spMk id="10" creationId="{213DB454-6639-4D88-491D-812CCD2801E4}"/>
          </ac:spMkLst>
        </pc:spChg>
        <pc:spChg chg="add mod">
          <ac:chgData name="Наталья Моторина" userId="cc6e774033f24aef" providerId="LiveId" clId="{53B34DAE-F716-4528-B96E-CC9E2A78BFE9}" dt="2024-03-22T11:56:03.042" v="2323" actId="1076"/>
          <ac:spMkLst>
            <pc:docMk/>
            <pc:sldMk cId="2882303788" sldId="274"/>
            <ac:spMk id="12" creationId="{D10F7E8C-5068-617B-7C8E-32F14E07AE79}"/>
          </ac:spMkLst>
        </pc:spChg>
        <pc:picChg chg="add mod">
          <ac:chgData name="Наталья Моторина" userId="cc6e774033f24aef" providerId="LiveId" clId="{53B34DAE-F716-4528-B96E-CC9E2A78BFE9}" dt="2024-03-22T11:54:38.619" v="2296" actId="1076"/>
          <ac:picMkLst>
            <pc:docMk/>
            <pc:sldMk cId="2882303788" sldId="274"/>
            <ac:picMk id="4" creationId="{DE02EE13-6406-B592-CA4E-BDED1D546AF2}"/>
          </ac:picMkLst>
        </pc:picChg>
        <pc:picChg chg="add mod">
          <ac:chgData name="Наталья Моторина" userId="cc6e774033f24aef" providerId="LiveId" clId="{53B34DAE-F716-4528-B96E-CC9E2A78BFE9}" dt="2024-03-22T12:04:25.969" v="2414" actId="14100"/>
          <ac:picMkLst>
            <pc:docMk/>
            <pc:sldMk cId="2882303788" sldId="274"/>
            <ac:picMk id="5" creationId="{6D16C729-0347-0874-A9A1-ADF663164246}"/>
          </ac:picMkLst>
        </pc:picChg>
        <pc:picChg chg="add del">
          <ac:chgData name="Наталья Моторина" userId="cc6e774033f24aef" providerId="LiveId" clId="{53B34DAE-F716-4528-B96E-CC9E2A78BFE9}" dt="2024-03-22T11:54:04.356" v="2290" actId="478"/>
          <ac:picMkLst>
            <pc:docMk/>
            <pc:sldMk cId="2882303788" sldId="274"/>
            <ac:picMk id="6" creationId="{8232095D-7412-4DF4-276C-72A22AE68169}"/>
          </ac:picMkLst>
        </pc:picChg>
        <pc:picChg chg="add mod">
          <ac:chgData name="Наталья Моторина" userId="cc6e774033f24aef" providerId="LiveId" clId="{53B34DAE-F716-4528-B96E-CC9E2A78BFE9}" dt="2024-03-22T11:54:45.400" v="2298" actId="1076"/>
          <ac:picMkLst>
            <pc:docMk/>
            <pc:sldMk cId="2882303788" sldId="274"/>
            <ac:picMk id="8" creationId="{088C5B4D-FD8E-5A71-25A3-677A73AC74B4}"/>
          </ac:picMkLst>
        </pc:picChg>
      </pc:sldChg>
      <pc:sldChg chg="addSp delSp modSp new mod">
        <pc:chgData name="Наталья Моторина" userId="cc6e774033f24aef" providerId="LiveId" clId="{53B34DAE-F716-4528-B96E-CC9E2A78BFE9}" dt="2024-03-22T11:58:59.204" v="2368"/>
        <pc:sldMkLst>
          <pc:docMk/>
          <pc:sldMk cId="1447747146" sldId="275"/>
        </pc:sldMkLst>
        <pc:spChg chg="del mod">
          <ac:chgData name="Наталья Моторина" userId="cc6e774033f24aef" providerId="LiveId" clId="{53B34DAE-F716-4528-B96E-CC9E2A78BFE9}" dt="2024-03-22T11:56:33.439" v="2343" actId="478"/>
          <ac:spMkLst>
            <pc:docMk/>
            <pc:sldMk cId="1447747146" sldId="275"/>
            <ac:spMk id="2" creationId="{94415E1F-F87C-1763-1A09-3A2F6C1E4FB4}"/>
          </ac:spMkLst>
        </pc:spChg>
        <pc:spChg chg="add del mod">
          <ac:chgData name="Наталья Моторина" userId="cc6e774033f24aef" providerId="LiveId" clId="{53B34DAE-F716-4528-B96E-CC9E2A78BFE9}" dt="2024-03-22T11:58:23.326" v="2364" actId="14100"/>
          <ac:spMkLst>
            <pc:docMk/>
            <pc:sldMk cId="1447747146" sldId="275"/>
            <ac:spMk id="4" creationId="{134011D3-407F-55A3-8222-162943313597}"/>
          </ac:spMkLst>
        </pc:spChg>
        <pc:picChg chg="add mod">
          <ac:chgData name="Наталья Моторина" userId="cc6e774033f24aef" providerId="LiveId" clId="{53B34DAE-F716-4528-B96E-CC9E2A78BFE9}" dt="2024-03-22T11:58:45.098" v="2367" actId="1076"/>
          <ac:picMkLst>
            <pc:docMk/>
            <pc:sldMk cId="1447747146" sldId="275"/>
            <ac:picMk id="6" creationId="{29431D12-A59E-1616-F5E4-9AE0F7622183}"/>
          </ac:picMkLst>
        </pc:picChg>
        <pc:picChg chg="add mod">
          <ac:chgData name="Наталья Моторина" userId="cc6e774033f24aef" providerId="LiveId" clId="{53B34DAE-F716-4528-B96E-CC9E2A78BFE9}" dt="2024-03-22T11:58:59.204" v="2368"/>
          <ac:picMkLst>
            <pc:docMk/>
            <pc:sldMk cId="1447747146" sldId="275"/>
            <ac:picMk id="7" creationId="{3D79CDDA-522A-04F6-AC15-06A633C86725}"/>
          </ac:picMkLst>
        </pc:picChg>
      </pc:sldChg>
      <pc:sldChg chg="addSp delSp modSp new del mod">
        <pc:chgData name="Наталья Моторина" userId="cc6e774033f24aef" providerId="LiveId" clId="{53B34DAE-F716-4528-B96E-CC9E2A78BFE9}" dt="2024-03-22T12:00:26.264" v="2391" actId="2696"/>
        <pc:sldMkLst>
          <pc:docMk/>
          <pc:sldMk cId="1743974631" sldId="276"/>
        </pc:sldMkLst>
        <pc:spChg chg="del mod">
          <ac:chgData name="Наталья Моторина" userId="cc6e774033f24aef" providerId="LiveId" clId="{53B34DAE-F716-4528-B96E-CC9E2A78BFE9}" dt="2024-03-22T12:00:21.107" v="2390" actId="478"/>
          <ac:spMkLst>
            <pc:docMk/>
            <pc:sldMk cId="1743974631" sldId="276"/>
            <ac:spMk id="2" creationId="{35C2F4A4-8504-60C7-3E23-4973BB9AA4E5}"/>
          </ac:spMkLst>
        </pc:spChg>
        <pc:spChg chg="add mod">
          <ac:chgData name="Наталья Моторина" userId="cc6e774033f24aef" providerId="LiveId" clId="{53B34DAE-F716-4528-B96E-CC9E2A78BFE9}" dt="2024-03-22T12:00:21.107" v="2390" actId="478"/>
          <ac:spMkLst>
            <pc:docMk/>
            <pc:sldMk cId="1743974631" sldId="276"/>
            <ac:spMk id="4" creationId="{5DC42680-012A-9838-9212-02D5518E661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AF912-12E1-4816-C913-CF56A45D0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E2DD86A-168C-A179-2E3C-AA441D683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D83936-35EF-5E0C-CD3A-33476F34B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7B8D-DEBE-4969-80A3-9F73E42ADB9D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7F1C5C-55C8-701D-8D10-FBE210AC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1BFB22-414B-6230-F6A0-87C5EF3D7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A5DCF-3E3A-458D-81E3-15206563D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48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267855-8B31-738A-D610-8798046FD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437D49-3996-9432-C21F-424ADAD323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D51689-6700-A568-DF61-F90A00C08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7B8D-DEBE-4969-80A3-9F73E42ADB9D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31C282-4B52-0D64-8F72-5F4A1700C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B15232-3B4F-79D3-A91C-29AF32A2C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A5DCF-3E3A-458D-81E3-15206563D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254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D6390A-ED1A-B067-76DC-6A6E61BB64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F57086-5133-B049-053F-DB10B6B68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FAD449-E950-60EF-1061-C46D8825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7B8D-DEBE-4969-80A3-9F73E42ADB9D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D33E5D-A415-CB77-394A-F0DB6153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6A1893-C672-6AF3-C28F-D6AC362B6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A5DCF-3E3A-458D-81E3-15206563D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5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DB3D7-1EE9-5B8B-78BD-A2FFFF849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0F3B44-DE36-21A4-1B8C-4DE68A2D3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B2116A-5051-9446-AF82-E9D611616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7B8D-DEBE-4969-80A3-9F73E42ADB9D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6429F6-159E-4F4C-E1B6-4789B20B5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373380-7EFA-A9C3-51E1-425516AA2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A5DCF-3E3A-458D-81E3-15206563D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655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448D7-2327-0F4C-D2B3-F96BC37DC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245A3E-E09D-64CF-843F-A065B524F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762E64-E0D5-D62B-ED64-BDFEEC6C7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7B8D-DEBE-4969-80A3-9F73E42ADB9D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DE116F-8716-C3A4-F8DB-1A69CE229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9EB691-E304-B136-C762-F963F8960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A5DCF-3E3A-458D-81E3-15206563D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797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CE41BC-1096-45FE-3097-83A42A1D7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78DB44-2FBC-3E07-CEB1-F19A7F7648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24AE3A-E9A3-B65B-2DA9-6CE500A9A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BD048B-E14F-636D-FC86-31A213DE0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7B8D-DEBE-4969-80A3-9F73E42ADB9D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059EFF-0A37-BEC7-B46F-C6D77E078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D75735-FEF2-771C-F322-783BB45F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A5DCF-3E3A-458D-81E3-15206563D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636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6D304B-CC01-2DAD-7195-BE45B6D23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7F9B90-EBD0-805E-C3D6-196F1B35E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C64D42-CF61-E4BA-15FD-CEA96D26E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4467B3-E268-AC6E-3CA7-579D081B37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C5E26E-DE93-CE45-33B7-A84F4F460C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C37D04-BDF4-455C-5C5C-A29C7582C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7B8D-DEBE-4969-80A3-9F73E42ADB9D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1BC6282-620F-A322-6284-472ABD6C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323D2C3-135E-708A-1513-1138DBAB5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A5DCF-3E3A-458D-81E3-15206563D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512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FED897-3877-1FDD-3F85-26D2386C3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5CB6B5A-3E2C-FA74-1A21-E9D6D3934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7B8D-DEBE-4969-80A3-9F73E42ADB9D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89122E-B0AF-71DE-F89C-643957414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C17A92-1736-671D-E23E-9BBB838C2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A5DCF-3E3A-458D-81E3-15206563D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916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AD1702B-9610-8ECD-33F6-30C14F637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7B8D-DEBE-4969-80A3-9F73E42ADB9D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F0F8595-CCF0-D52E-A44D-A18622A60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CC556F-C946-AFD7-4AFD-DEDE644D6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A5DCF-3E3A-458D-81E3-15206563D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234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322681-60B9-E3C6-E47C-ABDDF611F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7D0F6B-EBD8-F973-40C5-DC4B33CE6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C18EFC8-4FAC-2573-0526-405F247F7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F9B68-7202-8E18-4158-5012C8101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7B8D-DEBE-4969-80A3-9F73E42ADB9D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1904C8-D7F9-702B-19D1-D1B7FD35A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980D4C-B697-7DBA-6C97-1E298371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A5DCF-3E3A-458D-81E3-15206563D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38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112E7D-9BCB-D54C-1153-F394422B4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23B837B-5233-B717-BD77-5E32EF7B17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BE0066-4D64-FB0F-63D2-7F0FB401A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2B38C6-F5CE-D847-0C55-E62960EFE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67B8D-DEBE-4969-80A3-9F73E42ADB9D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1DAD58-9620-62C3-C033-B5F26EFF4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B79E11-B306-188A-86F2-7D62A0EA3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A5DCF-3E3A-458D-81E3-15206563D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806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7A410-2847-EFB4-2963-71D809569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E019C8-B2A6-5392-2EE0-10928A023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F3860E-BBDC-0473-DA73-C295B47213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67B8D-DEBE-4969-80A3-9F73E42ADB9D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913867-9DF8-60D6-A583-F8405206A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BD17AA-6EFE-FF4C-B5AC-CE98F6873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A5DCF-3E3A-458D-81E3-15206563D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43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regionzaboty.ru/" TargetMode="External"/><Relationship Id="rId3" Type="http://schemas.openxmlformats.org/officeDocument/2006/relationships/image" Target="../media/image24.jpg"/><Relationship Id="rId7" Type="http://schemas.openxmlformats.org/officeDocument/2006/relationships/hyperlink" Target="https://fondvera.ru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26.jpg"/><Relationship Id="rId10" Type="http://schemas.openxmlformats.org/officeDocument/2006/relationships/hyperlink" Target="https://help.yandex.ru/" TargetMode="External"/><Relationship Id="rId4" Type="http://schemas.openxmlformats.org/officeDocument/2006/relationships/image" Target="../media/image25.jpg"/><Relationship Id="rId9" Type="http://schemas.openxmlformats.org/officeDocument/2006/relationships/hyperlink" Target="https://&#1087;&#1088;&#1077;&#1079;&#1080;&#1076;&#1077;&#1085;&#1090;&#1089;&#1082;&#1080;&#1077;&#1075;&#1088;&#1072;&#1085;&#1090;&#1099;.&#1088;&#1092;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CFE54E-C05B-71C4-FE86-36E27F067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373" y="1148601"/>
            <a:ext cx="7240107" cy="5103496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707F22E-E052-2BCB-C89A-12BB9151FC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743" y="3582635"/>
            <a:ext cx="5976851" cy="1896374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за 2022—2023 годы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Автономная благотворительная социально-медицинская некоммерческая организация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«Дом милосердия кузнеца Лобова»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F3E046-4102-46B0-E2F2-A562CFC95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72" y="308496"/>
            <a:ext cx="151390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05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2C419-578A-39E1-1E35-880657726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75" y="270725"/>
            <a:ext cx="10989425" cy="101540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«Отделение милосердия»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23B2FA-B1BB-D700-F38F-ED361BB27017}"/>
              </a:ext>
            </a:extLst>
          </p:cNvPr>
          <p:cNvSpPr txBox="1"/>
          <p:nvPr/>
        </p:nvSpPr>
        <p:spPr>
          <a:xfrm>
            <a:off x="364376" y="1664730"/>
            <a:ext cx="78735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«Отделение милосердия» осуществляется с 2018 года. </a:t>
            </a:r>
          </a:p>
          <a:p>
            <a:endParaRPr lang="ru-RU" b="0" i="0" dirty="0">
              <a:solidFill>
                <a:srgbClr val="302F2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на оказание помощи в стационаре социального обслуживания, когда дома нет возможности своевременно и правильно обезболить, снять тягостные симптомы, обеспечить интенсивный уход и ситуация для человека и его семьи становиться трудно выносимой.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16924B-D0D4-8FC5-B2FA-CB117438F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723" y="342071"/>
            <a:ext cx="1513902" cy="108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AF616F-ADF8-BCB8-531C-537785D577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27" y="1510848"/>
            <a:ext cx="3514898" cy="500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53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6E4E4-A35C-B4FE-CDF8-CDAB49BD2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66" y="365125"/>
            <a:ext cx="10864734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проекта 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«Отделение милосердия»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38C25E-0863-862C-BB89-77A39D6A847D}"/>
              </a:ext>
            </a:extLst>
          </p:cNvPr>
          <p:cNvSpPr txBox="1"/>
          <p:nvPr/>
        </p:nvSpPr>
        <p:spPr>
          <a:xfrm>
            <a:off x="568961" y="2171812"/>
            <a:ext cx="559816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02F2D"/>
                </a:solidFill>
                <a:effectLst/>
                <a:latin typeface="FuturaBook"/>
              </a:rPr>
              <a:t> </a:t>
            </a: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176 подопечных 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302F2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12 418 койко дней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302F2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537 дополнительных социальных услуг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302F2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655 перевозок в медицинские учреждения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302F2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340 досуговых мероприятий 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302F2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63 привлеченных волонтера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406BBA-C3C3-3CA0-C49A-239FFBDE0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32" y="610688"/>
            <a:ext cx="1513902" cy="108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E9C83A-8D07-E082-49CF-7C209B63F0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491" y="2171812"/>
            <a:ext cx="5436443" cy="36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26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D84A9-661D-F311-8F0C-B6FF8F95C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75" y="365126"/>
            <a:ext cx="10913225" cy="975356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«Хоспис на дому»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06300A-E579-6A60-6692-22E2A1884DE5}"/>
              </a:ext>
            </a:extLst>
          </p:cNvPr>
          <p:cNvSpPr txBox="1"/>
          <p:nvPr/>
        </p:nvSpPr>
        <p:spPr>
          <a:xfrm>
            <a:off x="440575" y="1690688"/>
            <a:ext cx="517882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«Хоспис» осуществляется с 2020 года. </a:t>
            </a:r>
          </a:p>
          <a:p>
            <a:endParaRPr lang="ru-RU" b="0" i="0" dirty="0">
              <a:solidFill>
                <a:srgbClr val="302F2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Дома в своих стенах наших специалистов ждут тяжелобольные: неизлечимо больные люди или люди, потерявшие возможность обслуживать себя самостоятельно. </a:t>
            </a:r>
          </a:p>
          <a:p>
            <a:endParaRPr lang="ru-RU" dirty="0">
              <a:solidFill>
                <a:srgbClr val="302F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не лечим болезнь, а снимаем боль и тягостные симптомы (одышка, </a:t>
            </a:r>
            <a:r>
              <a:rPr lang="ru-RU" b="0" i="0" dirty="0" err="1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эметический</a:t>
            </a: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синдром и др.), что позволяет отчаявшемуся человеку ощутить облегчение, заботу здесь и сейчас. </a:t>
            </a:r>
          </a:p>
          <a:p>
            <a:endParaRPr lang="ru-RU" dirty="0">
              <a:solidFill>
                <a:srgbClr val="302F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направлен формирование спроса на качественную ПМП, сохранение семейных ценностей и родственных связей.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3B08DC-E5B6-035F-1381-D848F36D61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26" y="1690688"/>
            <a:ext cx="6148162" cy="41032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52189D-CEC9-29F7-46CF-EC1AF9EBF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051" y="365126"/>
            <a:ext cx="1513902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08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6E4E4-A35C-B4FE-CDF8-CDAB49BD2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66" y="365126"/>
            <a:ext cx="10864734" cy="1154658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проекта 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«Хоспис на дому»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38C25E-0863-862C-BB89-77A39D6A847D}"/>
              </a:ext>
            </a:extLst>
          </p:cNvPr>
          <p:cNvSpPr txBox="1"/>
          <p:nvPr/>
        </p:nvSpPr>
        <p:spPr>
          <a:xfrm>
            <a:off x="489066" y="2171812"/>
            <a:ext cx="590195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02F2D"/>
                </a:solidFill>
                <a:effectLst/>
                <a:latin typeface="FuturaBook"/>
              </a:rPr>
              <a:t> </a:t>
            </a:r>
            <a:r>
              <a:rPr lang="ru-RU" b="0" i="0" dirty="0" smtClean="0">
                <a:solidFill>
                  <a:srgbClr val="302F2D"/>
                </a:solidFill>
                <a:effectLst/>
                <a:latin typeface="FuturaBook"/>
              </a:rPr>
              <a:t>  </a:t>
            </a:r>
            <a:r>
              <a:rPr lang="ru-RU" b="0" i="0" dirty="0" smtClean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275 </a:t>
            </a: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подопечных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302F2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smtClean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3 785 </a:t>
            </a: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патронажных визита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302F2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smtClean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319 </a:t>
            </a: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социальных услуг предоставлено на дому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302F2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smtClean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655 </a:t>
            </a: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перевозок в медицинские учреждения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302F2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smtClean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6 099 </a:t>
            </a: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консультаций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302F2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smtClean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213 </a:t>
            </a: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изделий выдано </a:t>
            </a:r>
            <a:r>
              <a:rPr lang="ru-RU" b="0" i="0" dirty="0" smtClean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0" i="0" dirty="0" smtClean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 smtClean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по </a:t>
            </a: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договору безвозмездного пользования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302F2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10 </a:t>
            </a: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привлеченных волонтеров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406BBA-C3C3-3CA0-C49A-239FFBDE0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442" y="566036"/>
            <a:ext cx="1513902" cy="108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0A7314-E354-2137-A1A6-BB1A63291B1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11" y="1960593"/>
            <a:ext cx="6272933" cy="418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75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376CAA-9D87-5010-BF6E-D457E3507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84" y="365125"/>
            <a:ext cx="11037916" cy="890097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Sitka Banner Semibold" pitchFamily="2" charset="0"/>
              </a:rPr>
              <a:t>История помощи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7BC270-78E2-5B05-7337-0722E9744BA4}"/>
              </a:ext>
            </a:extLst>
          </p:cNvPr>
          <p:cNvSpPr txBox="1"/>
          <p:nvPr/>
        </p:nvSpPr>
        <p:spPr>
          <a:xfrm>
            <a:off x="315884" y="1480192"/>
            <a:ext cx="7789025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“Я думала, такого не бывает!» - всплеснув руками говорит главный врач </a:t>
            </a:r>
            <a:r>
              <a:rPr lang="ru-RU" dirty="0">
                <a:solidFill>
                  <a:srgbClr val="302F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Анастасия Юрьевна</a:t>
            </a: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Перед ней стояла кованая кровать, на которой под тремя перинами лежала маленькая сухая старушка. На бабушке был платочек, грязный плащ и старые шерстяные носки. Стало понятно: бабушка собралась умирать. Матрас был сгнивший, сырой, всюду - нечистоты…Она долгое время была без еды, воды, горячей ванны и необходимого ухода. В ее небольшой комнатке была только кровать, печка и паутина. Бабушка Тоня была обезвожена, истощена и мало что понимала.</a:t>
            </a:r>
          </a:p>
          <a:p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 сотрудники нашей, выездной службы нашли бабу Тоню? Координатор выездной службы приняла звонок: «Здравствуйте. У нас в деревне всего 3 дома, и бабушка Тоня чего-то давно не выходит, заходить к ней боимся, но переживаем, как там она». Выездная бригада долго ехала по бездорожью, чтобы найти эту деревню. Что они увидели: 3 дома, на первый взгляд, все — нежилые. Как раз в одном из домов они нашли бабушку Тоню. Погрузили в машину, привезли в Дом милосердия, обезболили, смыли грязь, подстригли, уложили в чистую постель, дали горячий суп</a:t>
            </a:r>
            <a:r>
              <a:rPr lang="ru-RU" b="0" i="0" dirty="0" smtClean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0" i="0" dirty="0">
              <a:solidFill>
                <a:srgbClr val="302F2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Сегодня, на обходе Анастасия Юрьевна не узнала ту самую маленькую бабушку. Баба Тоня в чистом платочке и ночнушке смотрела на врача и тихо улыбалась.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0A7CD3-5BC0-895C-09D0-7D9EC1D35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214" y="270173"/>
            <a:ext cx="1513902" cy="108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B33903-82BC-CC86-8691-A1D42DE53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0" y="1480192"/>
            <a:ext cx="3616035" cy="522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79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0A7CD3-5BC0-895C-09D0-7D9EC1D35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717" y="338143"/>
            <a:ext cx="1513902" cy="108000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528A0FF-5596-9DE0-0921-5597DB5EA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93" y="365126"/>
            <a:ext cx="11546377" cy="6154730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ФИНАНСОВЫЙ ОТЧЕТ </a:t>
            </a:r>
          </a:p>
        </p:txBody>
      </p:sp>
    </p:spTree>
    <p:extLst>
      <p:ext uri="{BB962C8B-B14F-4D97-AF65-F5344CB8AC3E}">
        <p14:creationId xmlns:p14="http://schemas.microsoft.com/office/powerpoint/2010/main" val="3669427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5D73A6-5343-9CD1-1700-076BC2E27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41" y="153958"/>
            <a:ext cx="10237990" cy="5183559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7550EC-054E-0B16-EE4D-FCE77685F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344" y="4621097"/>
            <a:ext cx="4686127" cy="2082945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поступлений за период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98 087 531,00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₽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Остаток на начало отчетного периода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16 405 439,00 ₽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FDD66F2-BA77-E89C-3131-DAA6B0AF4630}"/>
              </a:ext>
            </a:extLst>
          </p:cNvPr>
          <p:cNvSpPr txBox="1">
            <a:spLocks/>
          </p:cNvSpPr>
          <p:nvPr/>
        </p:nvSpPr>
        <p:spPr>
          <a:xfrm>
            <a:off x="7228783" y="5278582"/>
            <a:ext cx="4253864" cy="946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758F29-13B9-0A5D-4B91-53657DEB7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471" y="329830"/>
            <a:ext cx="1513902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14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E2CF43-05E7-45CB-DDCF-B538373A7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" y="157942"/>
            <a:ext cx="11957195" cy="40067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A80F5D-1227-7BA9-E3D4-A1394BF0F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586" y="304892"/>
            <a:ext cx="1513902" cy="108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3D1DD3-30CB-1128-1FF2-F33E23A15D65}"/>
              </a:ext>
            </a:extLst>
          </p:cNvPr>
          <p:cNvSpPr txBox="1"/>
          <p:nvPr/>
        </p:nvSpPr>
        <p:spPr>
          <a:xfrm>
            <a:off x="6096000" y="4432025"/>
            <a:ext cx="6097384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потрачено за период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81 682  092,00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₽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Остаток на конец отчетного периода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16 405 439,00 ₽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82958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71F969-D21C-B469-7FCC-1F34FB877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872" y="365125"/>
            <a:ext cx="11055928" cy="1325563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Партнеры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6C3B0E3-F8FE-BFF8-D828-D5FE89A51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70" y="2529268"/>
            <a:ext cx="3360452" cy="20444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9DBD5B-A4D1-B2A4-00C6-7F4B86E848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825" y="2837802"/>
            <a:ext cx="2973187" cy="167241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3685DAB-1784-2F1C-6BDE-7283A049402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25" y="2575486"/>
            <a:ext cx="2432687" cy="15236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2E4E1DE-BB7E-BA20-FEFB-44F4D33447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586" y="2328939"/>
            <a:ext cx="3546764" cy="26600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0EA8E1-3BB3-9233-421E-CBAE464620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226" y="487906"/>
            <a:ext cx="1513902" cy="108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4AE62E6-F45E-A00C-9BEE-6E1C69A7F9CE}"/>
              </a:ext>
            </a:extLst>
          </p:cNvPr>
          <p:cNvSpPr txBox="1"/>
          <p:nvPr/>
        </p:nvSpPr>
        <p:spPr>
          <a:xfrm>
            <a:off x="3810857" y="4140888"/>
            <a:ext cx="2252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https://fondvera.ru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F9D01C-7AC6-5AC3-9DD3-4BB633A6F6EE}"/>
              </a:ext>
            </a:extLst>
          </p:cNvPr>
          <p:cNvSpPr txBox="1"/>
          <p:nvPr/>
        </p:nvSpPr>
        <p:spPr>
          <a:xfrm>
            <a:off x="8905740" y="4146451"/>
            <a:ext cx="2432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https://regionzaboty.ru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EEB4F1-E8D3-105B-B33F-453E05D21942}"/>
              </a:ext>
            </a:extLst>
          </p:cNvPr>
          <p:cNvSpPr txBox="1"/>
          <p:nvPr/>
        </p:nvSpPr>
        <p:spPr>
          <a:xfrm>
            <a:off x="315890" y="4125853"/>
            <a:ext cx="32839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Z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президентскиегранты.рф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6F0BBC-D209-B582-E7A9-3FAA9C2B102B}"/>
              </a:ext>
            </a:extLst>
          </p:cNvPr>
          <p:cNvSpPr txBox="1"/>
          <p:nvPr/>
        </p:nvSpPr>
        <p:spPr>
          <a:xfrm>
            <a:off x="6231422" y="4154689"/>
            <a:ext cx="22523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https://help.yandex.ru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0626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E66E2-8C7C-5ADD-24AD-DFA5299F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57" y="365125"/>
            <a:ext cx="10830243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Попечительский совет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02EE13-6406-B592-CA4E-BDED1D546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37" y="2016442"/>
            <a:ext cx="3581083" cy="35810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16C729-0347-0874-A9A1-ADF663164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3416" y="365125"/>
            <a:ext cx="1512000" cy="10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8C5B4D-FD8E-5A71-25A3-677A73AC7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06" y="1873568"/>
            <a:ext cx="7282594" cy="38255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3DB454-6639-4D88-491D-812CCD2801E4}"/>
              </a:ext>
            </a:extLst>
          </p:cNvPr>
          <p:cNvSpPr txBox="1"/>
          <p:nvPr/>
        </p:nvSpPr>
        <p:spPr>
          <a:xfrm>
            <a:off x="1562258" y="6024875"/>
            <a:ext cx="2072640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Нюта Федермессер  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0F7E8C-5068-617B-7C8E-32F14E07AE79}"/>
              </a:ext>
            </a:extLst>
          </p:cNvPr>
          <p:cNvSpPr txBox="1"/>
          <p:nvPr/>
        </p:nvSpPr>
        <p:spPr>
          <a:xfrm>
            <a:off x="7782562" y="6024876"/>
            <a:ext cx="2245358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Юлия Матвеева 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303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EFBAE-EA9E-4E04-300D-85C12309D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056" y="422789"/>
            <a:ext cx="5720803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руководителя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27B4F6-DABE-D897-1DB0-032ABA997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056" y="1810385"/>
            <a:ext cx="5490143" cy="44634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 милосердия кузнеца Лобова работает бесплатно, чтобы тяжело или неизлечимо больные люди в Ярославской области проживали последние дни по-домашнему, когда не страшно болеть, стареть и умирать. Чтобы близкие подопечных получали достаточно поддержки для сохранения семейного тепла, а если близких нет, то родными могли бы стать стены стационара.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хотим, чтобы совместные усилия государственных, социальных и медицинских служб с НКО и гражданским сообществом Ярославской области привели к тому, чтобы тяжелобольные и одинокие люди, а также люди утратившие способность к самообслуживанию, могли получать бесплатную, милосердную и профессиональную помощь 24/7.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45752E-161D-E924-8004-15BAECD9D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469" y="1810385"/>
            <a:ext cx="5790970" cy="40348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968E11-B5E9-B436-D459-CF17ECB5A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538" y="525497"/>
            <a:ext cx="151390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93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34011D3-407F-55A3-8222-162943313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202565"/>
            <a:ext cx="10795000" cy="1158875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431D12-A59E-1616-F5E4-9AE0F7622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7" y="988060"/>
            <a:ext cx="10144125" cy="56673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79CDDA-522A-04F6-AC15-06A633C86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097" y="281110"/>
            <a:ext cx="1513902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47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7F9227-9A07-2962-108F-5D6A9EB9A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27" y="365125"/>
            <a:ext cx="10813473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организации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F4AA0B-5D8B-B9D3-2545-ECCD9ECE4102}"/>
              </a:ext>
            </a:extLst>
          </p:cNvPr>
          <p:cNvSpPr txBox="1"/>
          <p:nvPr/>
        </p:nvSpPr>
        <p:spPr>
          <a:xfrm>
            <a:off x="457567" y="1626721"/>
            <a:ext cx="575204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 милосердия кузнеца Лобова с 2018 года оказывает медико-социальную помощь тяжелобольным людям в «Отделении милосердия» на 20 койко мест, проживающим в Ярославской области. Чаще это одинокие люди не по статусу, а по сути, нуждающиеся в круглосуточном сестринском уходе.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Болеть стареть и умирать человек хочет дома, рядом с родными. Поэтому с 2020 г. Дом милосердия оказывает благотворительную (безвозмездную) паллиативную медицинскую помощь на дому по программе «Хоспис на дому».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направлена на семьи с тяжелобольным взрослым в Ярославской области, преимущественно проживающим в сельской местности.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A5ADAC-E70B-4595-2C06-738A5D468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167" y="1690688"/>
            <a:ext cx="5524826" cy="38014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9C5CC4-0BFE-8C51-960D-977A302CB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091" y="365124"/>
            <a:ext cx="1513902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90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3EE98F-F846-7DD9-7F5A-898F68C1470A}"/>
              </a:ext>
            </a:extLst>
          </p:cNvPr>
          <p:cNvSpPr txBox="1"/>
          <p:nvPr/>
        </p:nvSpPr>
        <p:spPr>
          <a:xfrm>
            <a:off x="489066" y="1664506"/>
            <a:ext cx="769897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  <a:r>
              <a:rPr lang="ru-RU" b="1" i="0" dirty="0" smtClean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i="0" dirty="0">
              <a:solidFill>
                <a:srgbClr val="302F2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Помогать </a:t>
            </a: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тяжелобольным и неизлечимо больным взрослым дома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Помогать </a:t>
            </a: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тяжелобольным и неизлечимо больным взрослым в стационаре «Дома милосердия»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Распространять </a:t>
            </a: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хосписную философию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Формировать </a:t>
            </a: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развивать в обществе ценности милосердия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Сохранять </a:t>
            </a: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расширять сообщество единомышленников и волонтеров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Делиться </a:t>
            </a: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опытом создания и развития нашего «Дома милосердия»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Поддерживать </a:t>
            </a: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укреплять финансовую устойчивость «Дома милосердия»</a:t>
            </a:r>
          </a:p>
          <a:p>
            <a:pPr algn="l"/>
            <a:endParaRPr lang="ru-RU" b="1" i="0" dirty="0">
              <a:solidFill>
                <a:srgbClr val="302F2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b="1" i="0" dirty="0" smtClean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i="0" dirty="0">
              <a:solidFill>
                <a:srgbClr val="302F2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Противостоять </a:t>
            </a: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обесцениванию человеческой жизни в конце жизни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Поддержать </a:t>
            </a: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и его семью в момент тяжелой болезни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 smtClean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Обеспечить </a:t>
            </a:r>
            <a:r>
              <a:rPr lang="ru-RU" b="0" i="0" dirty="0">
                <a:solidFill>
                  <a:srgbClr val="302F2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качества услуг, сохраняющий чувства достоинство, собственной значимости у больного человек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B5B26E-6251-8A36-D125-17D8C36CD9F6}"/>
              </a:ext>
            </a:extLst>
          </p:cNvPr>
          <p:cNvSpPr txBox="1"/>
          <p:nvPr/>
        </p:nvSpPr>
        <p:spPr>
          <a:xfrm>
            <a:off x="489067" y="592713"/>
            <a:ext cx="79615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Миссия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системное развитие паллиативной помощи и медико-социального обслуживания для тяжелобольных граждан в Ярославской области и изменение отношения общества к жизни в конце жизни.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617C9F5-4001-928F-556C-911529DDD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097" y="281110"/>
            <a:ext cx="1513902" cy="108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665900-0728-251E-5205-8DD4732AF0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880" y="1607062"/>
            <a:ext cx="3376119" cy="505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22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99CFF-F162-C09F-1760-FBE60897E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85" y="365125"/>
            <a:ext cx="10961716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аудитория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392D60-CAB8-CDB8-F0F1-E7B5536C7155}"/>
              </a:ext>
            </a:extLst>
          </p:cNvPr>
          <p:cNvSpPr txBox="1"/>
          <p:nvPr/>
        </p:nvSpPr>
        <p:spPr>
          <a:xfrm>
            <a:off x="392084" y="2298896"/>
            <a:ext cx="5703916" cy="685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Граждане в возрасте старше 18 лет, </a:t>
            </a:r>
            <a:r>
              <a:rPr lang="ru-RU" sz="1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нуждающиеся </a:t>
            </a:r>
            <a:br>
              <a:rPr lang="ru-RU" sz="1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паллиативной медицинской </a:t>
            </a:r>
            <a:r>
              <a:rPr lang="ru-RU" sz="1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помощи</a:t>
            </a:r>
            <a:endParaRPr lang="ru-RU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32F34C-9BFA-3B11-7949-EAC786699D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650" y="2298896"/>
            <a:ext cx="6077266" cy="40559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C8A255-D574-3F65-2246-F39843EA3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603" y="487906"/>
            <a:ext cx="1513902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89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3D93D0-3929-386D-1344-D2C620478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304" y="291242"/>
            <a:ext cx="10846724" cy="1325563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 заботы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CEE368-FDD5-ADD3-BCBD-18C4DBF90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021" y="414023"/>
            <a:ext cx="1513902" cy="108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CADA0F-9606-028C-18A2-13428BB5D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734" y="1753033"/>
            <a:ext cx="5393189" cy="4722582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FB890B0-FF9E-52B0-A012-7D89827D2F86}"/>
              </a:ext>
            </a:extLst>
          </p:cNvPr>
          <p:cNvSpPr txBox="1">
            <a:spLocks/>
          </p:cNvSpPr>
          <p:nvPr/>
        </p:nvSpPr>
        <p:spPr>
          <a:xfrm>
            <a:off x="555622" y="1616805"/>
            <a:ext cx="5436523" cy="2926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милосердия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Ярославская область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выездной патронажной паллиативной медицинской помощи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Ростовский район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Борисоглебский район 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Гаврилов-Ямский район  </a:t>
            </a:r>
          </a:p>
        </p:txBody>
      </p:sp>
    </p:spTree>
    <p:extLst>
      <p:ext uri="{BB962C8B-B14F-4D97-AF65-F5344CB8AC3E}">
        <p14:creationId xmlns:p14="http://schemas.microsoft.com/office/powerpoint/2010/main" val="1855331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907D25-491F-308E-10AE-50C1CC4AF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253365"/>
            <a:ext cx="10916920" cy="975995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проекта 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D82C3F9-240B-46D9-19CB-A9FF2B3C0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542" y="1625188"/>
            <a:ext cx="2160000" cy="216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622C6F8-AFFF-6E2C-FC79-E903185FE77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44789"/>
            <a:ext cx="2160000" cy="21600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01DA81A-E96F-07FE-BF03-E59E4DD86A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542" y="4220219"/>
            <a:ext cx="2160000" cy="216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F0A2978-CE55-B6FA-7EE1-1EE161DE5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20219"/>
            <a:ext cx="2160000" cy="21600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8C50BF2-31F8-082E-2F7C-0BEBCF27E6AC}"/>
              </a:ext>
            </a:extLst>
          </p:cNvPr>
          <p:cNvSpPr txBox="1"/>
          <p:nvPr/>
        </p:nvSpPr>
        <p:spPr>
          <a:xfrm>
            <a:off x="2667000" y="2060219"/>
            <a:ext cx="2717800" cy="787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</a:t>
            </a:r>
            <a:endParaRPr lang="ru-RU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Алексей Васиков 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41C8D8E-D37E-D2C5-93EC-DF28B63880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882" y="387977"/>
            <a:ext cx="1513902" cy="10800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6CC1FD9-C972-9FF2-AFE7-2C975E4DAE41}"/>
              </a:ext>
            </a:extLst>
          </p:cNvPr>
          <p:cNvSpPr txBox="1"/>
          <p:nvPr/>
        </p:nvSpPr>
        <p:spPr>
          <a:xfrm>
            <a:off x="8376420" y="2108415"/>
            <a:ext cx="2977380" cy="981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</a:t>
            </a:r>
            <a:r>
              <a:rPr lang="ru-RU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рач </a:t>
            </a:r>
            <a:br>
              <a:rPr lang="ru-RU" sz="1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паллиативной помощи</a:t>
            </a:r>
            <a:br>
              <a:rPr lang="ru-RU" sz="1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Анастасия 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Иванова  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4088E31-A8DB-3F4B-FC90-AE4AE443A8CB}"/>
              </a:ext>
            </a:extLst>
          </p:cNvPr>
          <p:cNvSpPr txBox="1"/>
          <p:nvPr/>
        </p:nvSpPr>
        <p:spPr>
          <a:xfrm>
            <a:off x="2862176" y="4913703"/>
            <a:ext cx="2717800" cy="1084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Старшая </a:t>
            </a:r>
            <a:r>
              <a:rPr lang="ru-RU" sz="1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медицинская сестра</a:t>
            </a:r>
            <a:endParaRPr lang="ru-RU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Бойцова Наталья 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AEA3F95-9B80-E8F7-67EF-8B101F7EE2D3}"/>
              </a:ext>
            </a:extLst>
          </p:cNvPr>
          <p:cNvSpPr txBox="1"/>
          <p:nvPr/>
        </p:nvSpPr>
        <p:spPr>
          <a:xfrm>
            <a:off x="8514542" y="4765521"/>
            <a:ext cx="2717800" cy="1084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Заместитель 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иректор</a:t>
            </a: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по социальной работе </a:t>
            </a:r>
            <a:endParaRPr lang="ru-RU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Сопова Валентина 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764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D718C84-0BB8-9332-BF49-84BB8B232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20" y="1644789"/>
            <a:ext cx="2160000" cy="216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B0B44CF-60A9-4C33-F021-9D55041F2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040" y="1644789"/>
            <a:ext cx="2160000" cy="2160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40E923D-E386-FDFE-C2FE-4D1FB8275B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00" y="4220219"/>
            <a:ext cx="2160000" cy="216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DEE17D8-38AB-43D6-7942-6B725BAE5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040" y="4220219"/>
            <a:ext cx="2160000" cy="216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6D200-5875-23F7-D130-0A33E1BBA977}"/>
              </a:ext>
            </a:extLst>
          </p:cNvPr>
          <p:cNvSpPr txBox="1">
            <a:spLocks/>
          </p:cNvSpPr>
          <p:nvPr/>
        </p:nvSpPr>
        <p:spPr>
          <a:xfrm>
            <a:off x="365760" y="253365"/>
            <a:ext cx="10988040" cy="97599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проекта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C7D9E-535F-09D2-6A5D-D3485D119E9B}"/>
              </a:ext>
            </a:extLst>
          </p:cNvPr>
          <p:cNvSpPr txBox="1"/>
          <p:nvPr/>
        </p:nvSpPr>
        <p:spPr>
          <a:xfrm>
            <a:off x="2667000" y="2088170"/>
            <a:ext cx="2717800" cy="1084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Заместитель </a:t>
            </a: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директора по общим вопросам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Матвеев Алексей 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90F07-F5D7-F382-08A3-D76AD17A0C43}"/>
              </a:ext>
            </a:extLst>
          </p:cNvPr>
          <p:cNvSpPr txBox="1"/>
          <p:nvPr/>
        </p:nvSpPr>
        <p:spPr>
          <a:xfrm>
            <a:off x="2867680" y="4740892"/>
            <a:ext cx="2717800" cy="774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Социальный координатор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Бочкова Светлана 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5C8BBF-F129-A824-7EE6-A9820792EBD0}"/>
              </a:ext>
            </a:extLst>
          </p:cNvPr>
          <p:cNvSpPr txBox="1"/>
          <p:nvPr/>
        </p:nvSpPr>
        <p:spPr>
          <a:xfrm>
            <a:off x="8482600" y="4740892"/>
            <a:ext cx="2717800" cy="1069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отдела фандрайзинга </a:t>
            </a:r>
            <a:endParaRPr lang="ru-RU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Моторина Наталья 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926DDC-55A3-AA19-9B67-9575DC947FB7}"/>
              </a:ext>
            </a:extLst>
          </p:cNvPr>
          <p:cNvSpPr txBox="1"/>
          <p:nvPr/>
        </p:nvSpPr>
        <p:spPr>
          <a:xfrm>
            <a:off x="8500842" y="2088170"/>
            <a:ext cx="2717800" cy="1380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kern="1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Администратор благотворительных программ</a:t>
            </a:r>
            <a:endParaRPr lang="ru-RU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Добрецова Алеся 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FCC7E6-953A-FBC9-6802-D6EB7ADB51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642" y="359459"/>
            <a:ext cx="1513902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07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F08265-ABFF-418F-4DE4-552BF22AF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523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РОЕКТЫ</a:t>
            </a:r>
            <a:r>
              <a:rPr lang="ru-RU" dirty="0"/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365983-0D77-817B-2739-59779D540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483" y="365125"/>
            <a:ext cx="1513902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929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638</Words>
  <Application>Microsoft Office PowerPoint</Application>
  <PresentationFormat>Широкоэкранный</PresentationFormat>
  <Paragraphs>107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FuturaBook</vt:lpstr>
      <vt:lpstr>Sitka Banner Semibold</vt:lpstr>
      <vt:lpstr>Times New Roman</vt:lpstr>
      <vt:lpstr>Тема Office</vt:lpstr>
      <vt:lpstr>Отчет за 2022—2023 годы Автономная благотворительная социально-медицинская некоммерческая организация «Дом милосердия кузнеца Лобова»</vt:lpstr>
      <vt:lpstr>Обращение руководителя </vt:lpstr>
      <vt:lpstr>Об организации</vt:lpstr>
      <vt:lpstr>Презентация PowerPoint</vt:lpstr>
      <vt:lpstr>Целевая аудитория </vt:lpstr>
      <vt:lpstr>Регион заботы </vt:lpstr>
      <vt:lpstr>Команда проекта </vt:lpstr>
      <vt:lpstr>Презентация PowerPoint</vt:lpstr>
      <vt:lpstr>ПРОЕКТЫ </vt:lpstr>
      <vt:lpstr> «Отделение милосердия»</vt:lpstr>
      <vt:lpstr>Результаты проекта  «Отделение милосердия» </vt:lpstr>
      <vt:lpstr>«Хоспис на дому» </vt:lpstr>
      <vt:lpstr>Результаты проекта  «Хоспис на дому» </vt:lpstr>
      <vt:lpstr>История помощи </vt:lpstr>
      <vt:lpstr>ФИНАНСОВЫЙ ОТЧЕТ </vt:lpstr>
      <vt:lpstr>Всего поступлений за период  98 087 531,00 ₽   Остаток на начало отчетного периода  16 405 439,00 ₽</vt:lpstr>
      <vt:lpstr>Презентация PowerPoint</vt:lpstr>
      <vt:lpstr>Партнеры </vt:lpstr>
      <vt:lpstr>Попечительский совет </vt:lpstr>
      <vt:lpstr>Контакты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за 2022—2023 годы Автономная благотворительная социально-медицинская некоммерческая организация «Дом милосердия кузнеца Лобова»</dc:title>
  <dc:creator>Наталья Моторина</dc:creator>
  <cp:lastModifiedBy>Алексей Васиков</cp:lastModifiedBy>
  <cp:revision>3</cp:revision>
  <cp:lastPrinted>2024-06-13T14:35:46Z</cp:lastPrinted>
  <dcterms:created xsi:type="dcterms:W3CDTF">2024-03-22T08:27:13Z</dcterms:created>
  <dcterms:modified xsi:type="dcterms:W3CDTF">2024-06-13T14:51:04Z</dcterms:modified>
</cp:coreProperties>
</file>